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3" r:id="rId5"/>
  </p:sldMasterIdLst>
  <p:notesMasterIdLst>
    <p:notesMasterId r:id="rId31"/>
  </p:notesMasterIdLst>
  <p:sldIdLst>
    <p:sldId id="464" r:id="rId6"/>
    <p:sldId id="512" r:id="rId7"/>
    <p:sldId id="520" r:id="rId8"/>
    <p:sldId id="521" r:id="rId9"/>
    <p:sldId id="523" r:id="rId10"/>
    <p:sldId id="524" r:id="rId11"/>
    <p:sldId id="525" r:id="rId12"/>
    <p:sldId id="517" r:id="rId13"/>
    <p:sldId id="545" r:id="rId14"/>
    <p:sldId id="548" r:id="rId15"/>
    <p:sldId id="546" r:id="rId16"/>
    <p:sldId id="547" r:id="rId17"/>
    <p:sldId id="499" r:id="rId18"/>
    <p:sldId id="529" r:id="rId19"/>
    <p:sldId id="515" r:id="rId20"/>
    <p:sldId id="260" r:id="rId21"/>
    <p:sldId id="257" r:id="rId22"/>
    <p:sldId id="516" r:id="rId23"/>
    <p:sldId id="526" r:id="rId24"/>
    <p:sldId id="528" r:id="rId25"/>
    <p:sldId id="543" r:id="rId26"/>
    <p:sldId id="542" r:id="rId27"/>
    <p:sldId id="518" r:id="rId28"/>
    <p:sldId id="544" r:id="rId29"/>
    <p:sldId id="531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usková Denisa" initials="BD" lastIdx="1" clrIdx="0">
    <p:extLst>
      <p:ext uri="{19B8F6BF-5375-455C-9EA6-DF929625EA0E}">
        <p15:presenceInfo xmlns:p15="http://schemas.microsoft.com/office/powerpoint/2012/main" userId="S-1-5-21-1537444562-954076699-2316396334-167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146AB5"/>
    <a:srgbClr val="0055A1"/>
    <a:srgbClr val="F18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4715B-D240-47A7-B4CC-E43D3F89199B}" v="9" dt="2025-08-19T17:43:10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lovská Mária" userId="9909d23f-405d-4921-b615-a90c1c9616eb" providerId="ADAL" clId="{3E34715B-D240-47A7-B4CC-E43D3F89199B}"/>
    <pc:docChg chg="undo custSel addSld delSld modSld sldOrd">
      <pc:chgData name="Orlovská Mária" userId="9909d23f-405d-4921-b615-a90c1c9616eb" providerId="ADAL" clId="{3E34715B-D240-47A7-B4CC-E43D3F89199B}" dt="2025-08-19T18:37:27.665" v="1401" actId="1076"/>
      <pc:docMkLst>
        <pc:docMk/>
      </pc:docMkLst>
      <pc:sldChg chg="modSp mod">
        <pc:chgData name="Orlovská Mária" userId="9909d23f-405d-4921-b615-a90c1c9616eb" providerId="ADAL" clId="{3E34715B-D240-47A7-B4CC-E43D3F89199B}" dt="2025-08-18T15:57:08.197" v="84" actId="6549"/>
        <pc:sldMkLst>
          <pc:docMk/>
          <pc:sldMk cId="3642073005" sldId="464"/>
        </pc:sldMkLst>
        <pc:spChg chg="mod">
          <ac:chgData name="Orlovská Mária" userId="9909d23f-405d-4921-b615-a90c1c9616eb" providerId="ADAL" clId="{3E34715B-D240-47A7-B4CC-E43D3F89199B}" dt="2025-08-18T15:57:08.197" v="84" actId="6549"/>
          <ac:spMkLst>
            <pc:docMk/>
            <pc:sldMk cId="3642073005" sldId="464"/>
            <ac:spMk id="13" creationId="{00000000-0000-0000-0000-000000000000}"/>
          </ac:spMkLst>
        </pc:spChg>
      </pc:sldChg>
      <pc:sldChg chg="modSp mod">
        <pc:chgData name="Orlovská Mária" userId="9909d23f-405d-4921-b615-a90c1c9616eb" providerId="ADAL" clId="{3E34715B-D240-47A7-B4CC-E43D3F89199B}" dt="2025-08-19T18:37:27.665" v="1401" actId="1076"/>
        <pc:sldMkLst>
          <pc:docMk/>
          <pc:sldMk cId="978529385" sldId="499"/>
        </pc:sldMkLst>
        <pc:spChg chg="mod">
          <ac:chgData name="Orlovská Mária" userId="9909d23f-405d-4921-b615-a90c1c9616eb" providerId="ADAL" clId="{3E34715B-D240-47A7-B4CC-E43D3F89199B}" dt="2025-08-19T18:37:25.188" v="1400" actId="1076"/>
          <ac:spMkLst>
            <pc:docMk/>
            <pc:sldMk cId="978529385" sldId="499"/>
            <ac:spMk id="2" creationId="{00000000-0000-0000-0000-000000000000}"/>
          </ac:spMkLst>
        </pc:spChg>
        <pc:grpChg chg="mod">
          <ac:chgData name="Orlovská Mária" userId="9909d23f-405d-4921-b615-a90c1c9616eb" providerId="ADAL" clId="{3E34715B-D240-47A7-B4CC-E43D3F89199B}" dt="2025-08-19T18:37:27.665" v="1401" actId="1076"/>
          <ac:grpSpMkLst>
            <pc:docMk/>
            <pc:sldMk cId="978529385" sldId="499"/>
            <ac:grpSpMk id="14" creationId="{00000000-0000-0000-0000-000000000000}"/>
          </ac:grpSpMkLst>
        </pc:grpChg>
      </pc:sldChg>
      <pc:sldChg chg="modSp mod">
        <pc:chgData name="Orlovská Mária" userId="9909d23f-405d-4921-b615-a90c1c9616eb" providerId="ADAL" clId="{3E34715B-D240-47A7-B4CC-E43D3F89199B}" dt="2025-08-18T16:01:12.134" v="220" actId="5793"/>
        <pc:sldMkLst>
          <pc:docMk/>
          <pc:sldMk cId="1982800718" sldId="512"/>
        </pc:sldMkLst>
        <pc:spChg chg="mod">
          <ac:chgData name="Orlovská Mária" userId="9909d23f-405d-4921-b615-a90c1c9616eb" providerId="ADAL" clId="{3E34715B-D240-47A7-B4CC-E43D3F89199B}" dt="2025-08-18T16:01:12.134" v="220" actId="5793"/>
          <ac:spMkLst>
            <pc:docMk/>
            <pc:sldMk cId="1982800718" sldId="512"/>
            <ac:spMk id="3" creationId="{1CB52716-0907-42EE-83B0-8A419C84153F}"/>
          </ac:spMkLst>
        </pc:spChg>
      </pc:sldChg>
      <pc:sldChg chg="modSp mod ord">
        <pc:chgData name="Orlovská Mária" userId="9909d23f-405d-4921-b615-a90c1c9616eb" providerId="ADAL" clId="{3E34715B-D240-47A7-B4CC-E43D3F89199B}" dt="2025-08-19T18:31:12.177" v="1388" actId="113"/>
        <pc:sldMkLst>
          <pc:docMk/>
          <pc:sldMk cId="1273250648" sldId="516"/>
        </pc:sldMkLst>
        <pc:spChg chg="mod">
          <ac:chgData name="Orlovská Mária" userId="9909d23f-405d-4921-b615-a90c1c9616eb" providerId="ADAL" clId="{3E34715B-D240-47A7-B4CC-E43D3F89199B}" dt="2025-08-19T18:31:12.177" v="1388" actId="113"/>
          <ac:spMkLst>
            <pc:docMk/>
            <pc:sldMk cId="1273250648" sldId="516"/>
            <ac:spMk id="2" creationId="{5A4EAE5C-C7D7-4ABF-875F-469A9CFB3014}"/>
          </ac:spMkLst>
        </pc:spChg>
      </pc:sldChg>
      <pc:sldChg chg="ord">
        <pc:chgData name="Orlovská Mária" userId="9909d23f-405d-4921-b615-a90c1c9616eb" providerId="ADAL" clId="{3E34715B-D240-47A7-B4CC-E43D3F89199B}" dt="2025-08-18T15:58:25.287" v="152"/>
        <pc:sldMkLst>
          <pc:docMk/>
          <pc:sldMk cId="3212888764" sldId="517"/>
        </pc:sldMkLst>
      </pc:sldChg>
      <pc:sldChg chg="modSp mod">
        <pc:chgData name="Orlovská Mária" userId="9909d23f-405d-4921-b615-a90c1c9616eb" providerId="ADAL" clId="{3E34715B-D240-47A7-B4CC-E43D3F89199B}" dt="2025-08-19T18:37:19.613" v="1399" actId="1076"/>
        <pc:sldMkLst>
          <pc:docMk/>
          <pc:sldMk cId="3802793184" sldId="518"/>
        </pc:sldMkLst>
        <pc:spChg chg="mod">
          <ac:chgData name="Orlovská Mária" userId="9909d23f-405d-4921-b615-a90c1c9616eb" providerId="ADAL" clId="{3E34715B-D240-47A7-B4CC-E43D3F89199B}" dt="2025-08-19T18:37:17.029" v="1398" actId="1076"/>
          <ac:spMkLst>
            <pc:docMk/>
            <pc:sldMk cId="3802793184" sldId="518"/>
            <ac:spMk id="2" creationId="{00000000-0000-0000-0000-000000000000}"/>
          </ac:spMkLst>
        </pc:spChg>
        <pc:grpChg chg="mod">
          <ac:chgData name="Orlovská Mária" userId="9909d23f-405d-4921-b615-a90c1c9616eb" providerId="ADAL" clId="{3E34715B-D240-47A7-B4CC-E43D3F89199B}" dt="2025-08-19T18:37:19.613" v="1399" actId="1076"/>
          <ac:grpSpMkLst>
            <pc:docMk/>
            <pc:sldMk cId="3802793184" sldId="518"/>
            <ac:grpSpMk id="14" creationId="{00000000-0000-0000-0000-000000000000}"/>
          </ac:grpSpMkLst>
        </pc:grpChg>
      </pc:sldChg>
      <pc:sldChg chg="del">
        <pc:chgData name="Orlovská Mária" userId="9909d23f-405d-4921-b615-a90c1c9616eb" providerId="ADAL" clId="{3E34715B-D240-47A7-B4CC-E43D3F89199B}" dt="2025-08-18T16:04:00.444" v="303" actId="2696"/>
        <pc:sldMkLst>
          <pc:docMk/>
          <pc:sldMk cId="1550780791" sldId="519"/>
        </pc:sldMkLst>
      </pc:sldChg>
      <pc:sldChg chg="ord">
        <pc:chgData name="Orlovská Mária" userId="9909d23f-405d-4921-b615-a90c1c9616eb" providerId="ADAL" clId="{3E34715B-D240-47A7-B4CC-E43D3F89199B}" dt="2025-08-18T15:58:12.204" v="142"/>
        <pc:sldMkLst>
          <pc:docMk/>
          <pc:sldMk cId="2404064577" sldId="520"/>
        </pc:sldMkLst>
      </pc:sldChg>
      <pc:sldChg chg="ord">
        <pc:chgData name="Orlovská Mária" userId="9909d23f-405d-4921-b615-a90c1c9616eb" providerId="ADAL" clId="{3E34715B-D240-47A7-B4CC-E43D3F89199B}" dt="2025-08-18T15:58:15.413" v="144"/>
        <pc:sldMkLst>
          <pc:docMk/>
          <pc:sldMk cId="841886" sldId="521"/>
        </pc:sldMkLst>
      </pc:sldChg>
      <pc:sldChg chg="ord">
        <pc:chgData name="Orlovská Mária" userId="9909d23f-405d-4921-b615-a90c1c9616eb" providerId="ADAL" clId="{3E34715B-D240-47A7-B4CC-E43D3F89199B}" dt="2025-08-18T15:58:17.407" v="146"/>
        <pc:sldMkLst>
          <pc:docMk/>
          <pc:sldMk cId="1826335816" sldId="523"/>
        </pc:sldMkLst>
      </pc:sldChg>
      <pc:sldChg chg="ord">
        <pc:chgData name="Orlovská Mária" userId="9909d23f-405d-4921-b615-a90c1c9616eb" providerId="ADAL" clId="{3E34715B-D240-47A7-B4CC-E43D3F89199B}" dt="2025-08-18T15:58:18.993" v="148"/>
        <pc:sldMkLst>
          <pc:docMk/>
          <pc:sldMk cId="3054823122" sldId="524"/>
        </pc:sldMkLst>
      </pc:sldChg>
      <pc:sldChg chg="ord">
        <pc:chgData name="Orlovská Mária" userId="9909d23f-405d-4921-b615-a90c1c9616eb" providerId="ADAL" clId="{3E34715B-D240-47A7-B4CC-E43D3F89199B}" dt="2025-08-18T15:58:23.659" v="150"/>
        <pc:sldMkLst>
          <pc:docMk/>
          <pc:sldMk cId="288105200" sldId="525"/>
        </pc:sldMkLst>
      </pc:sldChg>
      <pc:sldChg chg="modSp mod ord">
        <pc:chgData name="Orlovská Mária" userId="9909d23f-405d-4921-b615-a90c1c9616eb" providerId="ADAL" clId="{3E34715B-D240-47A7-B4CC-E43D3F89199B}" dt="2025-08-18T16:03:23.877" v="264" actId="20577"/>
        <pc:sldMkLst>
          <pc:docMk/>
          <pc:sldMk cId="3381864847" sldId="526"/>
        </pc:sldMkLst>
        <pc:spChg chg="mod">
          <ac:chgData name="Orlovská Mária" userId="9909d23f-405d-4921-b615-a90c1c9616eb" providerId="ADAL" clId="{3E34715B-D240-47A7-B4CC-E43D3F89199B}" dt="2025-08-18T16:03:23.877" v="264" actId="20577"/>
          <ac:spMkLst>
            <pc:docMk/>
            <pc:sldMk cId="3381864847" sldId="526"/>
            <ac:spMk id="3" creationId="{1CB52716-0907-42EE-83B0-8A419C84153F}"/>
          </ac:spMkLst>
        </pc:spChg>
      </pc:sldChg>
      <pc:sldChg chg="del">
        <pc:chgData name="Orlovská Mária" userId="9909d23f-405d-4921-b615-a90c1c9616eb" providerId="ADAL" clId="{3E34715B-D240-47A7-B4CC-E43D3F89199B}" dt="2025-08-18T15:59:30.980" v="157" actId="2696"/>
        <pc:sldMkLst>
          <pc:docMk/>
          <pc:sldMk cId="3173771252" sldId="527"/>
        </pc:sldMkLst>
      </pc:sldChg>
      <pc:sldChg chg="modSp mod ord">
        <pc:chgData name="Orlovská Mária" userId="9909d23f-405d-4921-b615-a90c1c9616eb" providerId="ADAL" clId="{3E34715B-D240-47A7-B4CC-E43D3F89199B}" dt="2025-08-18T16:03:38.906" v="298" actId="14100"/>
        <pc:sldMkLst>
          <pc:docMk/>
          <pc:sldMk cId="2154222157" sldId="528"/>
        </pc:sldMkLst>
        <pc:spChg chg="mod">
          <ac:chgData name="Orlovská Mária" userId="9909d23f-405d-4921-b615-a90c1c9616eb" providerId="ADAL" clId="{3E34715B-D240-47A7-B4CC-E43D3F89199B}" dt="2025-08-18T16:03:38.906" v="298" actId="14100"/>
          <ac:spMkLst>
            <pc:docMk/>
            <pc:sldMk cId="2154222157" sldId="528"/>
            <ac:spMk id="3" creationId="{1CB52716-0907-42EE-83B0-8A419C84153F}"/>
          </ac:spMkLst>
        </pc:spChg>
      </pc:sldChg>
      <pc:sldChg chg="ord">
        <pc:chgData name="Orlovská Mária" userId="9909d23f-405d-4921-b615-a90c1c9616eb" providerId="ADAL" clId="{3E34715B-D240-47A7-B4CC-E43D3F89199B}" dt="2025-08-18T15:58:41.599" v="154"/>
        <pc:sldMkLst>
          <pc:docMk/>
          <pc:sldMk cId="2182875310" sldId="529"/>
        </pc:sldMkLst>
      </pc:sldChg>
      <pc:sldChg chg="del">
        <pc:chgData name="Orlovská Mária" userId="9909d23f-405d-4921-b615-a90c1c9616eb" providerId="ADAL" clId="{3E34715B-D240-47A7-B4CC-E43D3F89199B}" dt="2025-08-18T15:59:58.049" v="162" actId="2696"/>
        <pc:sldMkLst>
          <pc:docMk/>
          <pc:sldMk cId="3295919225" sldId="530"/>
        </pc:sldMkLst>
      </pc:sldChg>
      <pc:sldChg chg="modSp mod">
        <pc:chgData name="Orlovská Mária" userId="9909d23f-405d-4921-b615-a90c1c9616eb" providerId="ADAL" clId="{3E34715B-D240-47A7-B4CC-E43D3F89199B}" dt="2025-08-19T18:37:10.306" v="1397" actId="1076"/>
        <pc:sldMkLst>
          <pc:docMk/>
          <pc:sldMk cId="2659528095" sldId="531"/>
        </pc:sldMkLst>
        <pc:spChg chg="mod">
          <ac:chgData name="Orlovská Mária" userId="9909d23f-405d-4921-b615-a90c1c9616eb" providerId="ADAL" clId="{3E34715B-D240-47A7-B4CC-E43D3F89199B}" dt="2025-08-19T18:37:04.996" v="1395" actId="1076"/>
          <ac:spMkLst>
            <pc:docMk/>
            <pc:sldMk cId="2659528095" sldId="531"/>
            <ac:spMk id="2" creationId="{00000000-0000-0000-0000-000000000000}"/>
          </ac:spMkLst>
        </pc:spChg>
        <pc:spChg chg="mod">
          <ac:chgData name="Orlovská Mária" userId="9909d23f-405d-4921-b615-a90c1c9616eb" providerId="ADAL" clId="{3E34715B-D240-47A7-B4CC-E43D3F89199B}" dt="2025-08-19T18:37:10.306" v="1397" actId="1076"/>
          <ac:spMkLst>
            <pc:docMk/>
            <pc:sldMk cId="2659528095" sldId="531"/>
            <ac:spMk id="4" creationId="{E9FBCD4C-27D4-4AA6-84EC-B6D9E308FDA8}"/>
          </ac:spMkLst>
        </pc:spChg>
        <pc:grpChg chg="mod">
          <ac:chgData name="Orlovská Mária" userId="9909d23f-405d-4921-b615-a90c1c9616eb" providerId="ADAL" clId="{3E34715B-D240-47A7-B4CC-E43D3F89199B}" dt="2025-08-19T18:37:07.998" v="1396" actId="1076"/>
          <ac:grpSpMkLst>
            <pc:docMk/>
            <pc:sldMk cId="2659528095" sldId="531"/>
            <ac:grpSpMk id="14" creationId="{00000000-0000-0000-0000-000000000000}"/>
          </ac:grpSpMkLst>
        </pc:grpChg>
      </pc:sldChg>
      <pc:sldChg chg="del">
        <pc:chgData name="Orlovská Mária" userId="9909d23f-405d-4921-b615-a90c1c9616eb" providerId="ADAL" clId="{3E34715B-D240-47A7-B4CC-E43D3F89199B}" dt="2025-08-18T15:59:37.469" v="158" actId="2696"/>
        <pc:sldMkLst>
          <pc:docMk/>
          <pc:sldMk cId="3371088935" sldId="532"/>
        </pc:sldMkLst>
      </pc:sldChg>
      <pc:sldChg chg="del">
        <pc:chgData name="Orlovská Mária" userId="9909d23f-405d-4921-b615-a90c1c9616eb" providerId="ADAL" clId="{3E34715B-D240-47A7-B4CC-E43D3F89199B}" dt="2025-08-18T15:59:45.301" v="160" actId="2696"/>
        <pc:sldMkLst>
          <pc:docMk/>
          <pc:sldMk cId="2229908239" sldId="533"/>
        </pc:sldMkLst>
      </pc:sldChg>
      <pc:sldChg chg="del">
        <pc:chgData name="Orlovská Mária" userId="9909d23f-405d-4921-b615-a90c1c9616eb" providerId="ADAL" clId="{3E34715B-D240-47A7-B4CC-E43D3F89199B}" dt="2025-08-18T15:59:53.160" v="161" actId="2696"/>
        <pc:sldMkLst>
          <pc:docMk/>
          <pc:sldMk cId="621692561" sldId="534"/>
        </pc:sldMkLst>
      </pc:sldChg>
      <pc:sldChg chg="del">
        <pc:chgData name="Orlovská Mária" userId="9909d23f-405d-4921-b615-a90c1c9616eb" providerId="ADAL" clId="{3E34715B-D240-47A7-B4CC-E43D3F89199B}" dt="2025-08-18T15:59:40.401" v="159" actId="2696"/>
        <pc:sldMkLst>
          <pc:docMk/>
          <pc:sldMk cId="3265701877" sldId="535"/>
        </pc:sldMkLst>
      </pc:sldChg>
      <pc:sldChg chg="add ord">
        <pc:chgData name="Orlovská Mária" userId="9909d23f-405d-4921-b615-a90c1c9616eb" providerId="ADAL" clId="{3E34715B-D240-47A7-B4CC-E43D3F89199B}" dt="2025-08-18T16:02:53.059" v="230"/>
        <pc:sldMkLst>
          <pc:docMk/>
          <pc:sldMk cId="921149661" sldId="542"/>
        </pc:sldMkLst>
      </pc:sldChg>
      <pc:sldChg chg="modSp add mod ord">
        <pc:chgData name="Orlovská Mária" userId="9909d23f-405d-4921-b615-a90c1c9616eb" providerId="ADAL" clId="{3E34715B-D240-47A7-B4CC-E43D3F89199B}" dt="2025-08-18T16:03:45.675" v="299" actId="113"/>
        <pc:sldMkLst>
          <pc:docMk/>
          <pc:sldMk cId="1498155447" sldId="543"/>
        </pc:sldMkLst>
        <pc:spChg chg="mod">
          <ac:chgData name="Orlovská Mária" userId="9909d23f-405d-4921-b615-a90c1c9616eb" providerId="ADAL" clId="{3E34715B-D240-47A7-B4CC-E43D3F89199B}" dt="2025-08-18T16:03:45.675" v="299" actId="113"/>
          <ac:spMkLst>
            <pc:docMk/>
            <pc:sldMk cId="1498155447" sldId="543"/>
            <ac:spMk id="3" creationId="{28B1F7F2-27BD-23B1-F82B-A5D20EEC7C23}"/>
          </ac:spMkLst>
        </pc:spChg>
      </pc:sldChg>
      <pc:sldChg chg="modSp add mod ord">
        <pc:chgData name="Orlovská Mária" userId="9909d23f-405d-4921-b615-a90c1c9616eb" providerId="ADAL" clId="{3E34715B-D240-47A7-B4CC-E43D3F89199B}" dt="2025-08-18T16:04:29.102" v="304" actId="20577"/>
        <pc:sldMkLst>
          <pc:docMk/>
          <pc:sldMk cId="1516839595" sldId="544"/>
        </pc:sldMkLst>
        <pc:spChg chg="mod">
          <ac:chgData name="Orlovská Mária" userId="9909d23f-405d-4921-b615-a90c1c9616eb" providerId="ADAL" clId="{3E34715B-D240-47A7-B4CC-E43D3F89199B}" dt="2025-08-18T16:04:29.102" v="304" actId="20577"/>
          <ac:spMkLst>
            <pc:docMk/>
            <pc:sldMk cId="1516839595" sldId="544"/>
            <ac:spMk id="3" creationId="{B241F748-4455-20CC-A84C-8539CF4363D2}"/>
          </ac:spMkLst>
        </pc:spChg>
      </pc:sldChg>
      <pc:sldChg chg="addSp delSp modSp add mod">
        <pc:chgData name="Orlovská Mária" userId="9909d23f-405d-4921-b615-a90c1c9616eb" providerId="ADAL" clId="{3E34715B-D240-47A7-B4CC-E43D3F89199B}" dt="2025-08-18T16:32:42.507" v="323" actId="20577"/>
        <pc:sldMkLst>
          <pc:docMk/>
          <pc:sldMk cId="2013178776" sldId="545"/>
        </pc:sldMkLst>
        <pc:spChg chg="del">
          <ac:chgData name="Orlovská Mária" userId="9909d23f-405d-4921-b615-a90c1c9616eb" providerId="ADAL" clId="{3E34715B-D240-47A7-B4CC-E43D3F89199B}" dt="2025-08-18T16:26:27.984" v="308" actId="478"/>
          <ac:spMkLst>
            <pc:docMk/>
            <pc:sldMk cId="2013178776" sldId="545"/>
            <ac:spMk id="8" creationId="{F5D12F27-1687-C99A-A769-DAD0C7B73890}"/>
          </ac:spMkLst>
        </pc:spChg>
        <pc:spChg chg="add mod">
          <ac:chgData name="Orlovská Mária" userId="9909d23f-405d-4921-b615-a90c1c9616eb" providerId="ADAL" clId="{3E34715B-D240-47A7-B4CC-E43D3F89199B}" dt="2025-08-18T16:32:42.507" v="323" actId="20577"/>
          <ac:spMkLst>
            <pc:docMk/>
            <pc:sldMk cId="2013178776" sldId="545"/>
            <ac:spMk id="9" creationId="{9D70E6CF-B552-7A7A-3B7B-CE1DFA2FEA5A}"/>
          </ac:spMkLst>
        </pc:spChg>
        <pc:spChg chg="del">
          <ac:chgData name="Orlovská Mária" userId="9909d23f-405d-4921-b615-a90c1c9616eb" providerId="ADAL" clId="{3E34715B-D240-47A7-B4CC-E43D3F89199B}" dt="2025-08-18T16:26:27.139" v="307" actId="478"/>
          <ac:spMkLst>
            <pc:docMk/>
            <pc:sldMk cId="2013178776" sldId="545"/>
            <ac:spMk id="10" creationId="{5078689B-6ECA-815C-7672-27008A56B2E9}"/>
          </ac:spMkLst>
        </pc:spChg>
        <pc:picChg chg="del">
          <ac:chgData name="Orlovská Mária" userId="9909d23f-405d-4921-b615-a90c1c9616eb" providerId="ADAL" clId="{3E34715B-D240-47A7-B4CC-E43D3F89199B}" dt="2025-08-18T16:26:24.790" v="306" actId="478"/>
          <ac:picMkLst>
            <pc:docMk/>
            <pc:sldMk cId="2013178776" sldId="545"/>
            <ac:picMk id="4" creationId="{2F610086-2059-F7EE-41F0-E08E316C3A7C}"/>
          </ac:picMkLst>
        </pc:picChg>
      </pc:sldChg>
      <pc:sldChg chg="addSp delSp modSp add mod">
        <pc:chgData name="Orlovská Mária" userId="9909d23f-405d-4921-b615-a90c1c9616eb" providerId="ADAL" clId="{3E34715B-D240-47A7-B4CC-E43D3F89199B}" dt="2025-08-19T17:47:01.440" v="1132" actId="2710"/>
        <pc:sldMkLst>
          <pc:docMk/>
          <pc:sldMk cId="480055948" sldId="546"/>
        </pc:sldMkLst>
        <pc:spChg chg="mod">
          <ac:chgData name="Orlovská Mária" userId="9909d23f-405d-4921-b615-a90c1c9616eb" providerId="ADAL" clId="{3E34715B-D240-47A7-B4CC-E43D3F89199B}" dt="2025-08-18T16:36:39.168" v="475" actId="20577"/>
          <ac:spMkLst>
            <pc:docMk/>
            <pc:sldMk cId="480055948" sldId="546"/>
            <ac:spMk id="5" creationId="{632F6687-EF60-88B3-D270-878F2CB327A0}"/>
          </ac:spMkLst>
        </pc:spChg>
        <pc:spChg chg="mod">
          <ac:chgData name="Orlovská Mária" userId="9909d23f-405d-4921-b615-a90c1c9616eb" providerId="ADAL" clId="{3E34715B-D240-47A7-B4CC-E43D3F89199B}" dt="2025-08-19T17:47:01.440" v="1132" actId="2710"/>
          <ac:spMkLst>
            <pc:docMk/>
            <pc:sldMk cId="480055948" sldId="546"/>
            <ac:spMk id="9" creationId="{3A75F05D-B12C-A804-652F-7E7809F7FFA9}"/>
          </ac:spMkLst>
        </pc:spChg>
        <pc:picChg chg="add del mod">
          <ac:chgData name="Orlovská Mária" userId="9909d23f-405d-4921-b615-a90c1c9616eb" providerId="ADAL" clId="{3E34715B-D240-47A7-B4CC-E43D3F89199B}" dt="2025-08-19T17:40:42.803" v="1015" actId="478"/>
          <ac:picMkLst>
            <pc:docMk/>
            <pc:sldMk cId="480055948" sldId="546"/>
            <ac:picMk id="4" creationId="{E372D6B5-9284-53EE-582F-AE530AED00F1}"/>
          </ac:picMkLst>
        </pc:picChg>
      </pc:sldChg>
      <pc:sldChg chg="addSp delSp modSp add del mod">
        <pc:chgData name="Orlovská Mária" userId="9909d23f-405d-4921-b615-a90c1c9616eb" providerId="ADAL" clId="{3E34715B-D240-47A7-B4CC-E43D3F89199B}" dt="2025-08-18T16:34:03.400" v="329" actId="2696"/>
        <pc:sldMkLst>
          <pc:docMk/>
          <pc:sldMk cId="2551219792" sldId="546"/>
        </pc:sldMkLst>
        <pc:spChg chg="add del">
          <ac:chgData name="Orlovská Mária" userId="9909d23f-405d-4921-b615-a90c1c9616eb" providerId="ADAL" clId="{3E34715B-D240-47A7-B4CC-E43D3F89199B}" dt="2025-08-18T16:33:58.183" v="328" actId="22"/>
          <ac:spMkLst>
            <pc:docMk/>
            <pc:sldMk cId="2551219792" sldId="546"/>
            <ac:spMk id="4" creationId="{5D587869-EEC6-77AA-9CB2-E98064019467}"/>
          </ac:spMkLst>
        </pc:spChg>
        <pc:spChg chg="del mod">
          <ac:chgData name="Orlovská Mária" userId="9909d23f-405d-4921-b615-a90c1c9616eb" providerId="ADAL" clId="{3E34715B-D240-47A7-B4CC-E43D3F89199B}" dt="2025-08-18T16:33:47.013" v="326" actId="478"/>
          <ac:spMkLst>
            <pc:docMk/>
            <pc:sldMk cId="2551219792" sldId="546"/>
            <ac:spMk id="9" creationId="{A9121382-22A6-C351-8935-FFFB536EE539}"/>
          </ac:spMkLst>
        </pc:spChg>
      </pc:sldChg>
      <pc:sldChg chg="modSp add mod">
        <pc:chgData name="Orlovská Mária" userId="9909d23f-405d-4921-b615-a90c1c9616eb" providerId="ADAL" clId="{3E34715B-D240-47A7-B4CC-E43D3F89199B}" dt="2025-08-19T17:49:00.446" v="1205" actId="20577"/>
        <pc:sldMkLst>
          <pc:docMk/>
          <pc:sldMk cId="1812707040" sldId="547"/>
        </pc:sldMkLst>
        <pc:spChg chg="mod">
          <ac:chgData name="Orlovská Mária" userId="9909d23f-405d-4921-b615-a90c1c9616eb" providerId="ADAL" clId="{3E34715B-D240-47A7-B4CC-E43D3F89199B}" dt="2025-08-19T17:43:01.903" v="1091" actId="20577"/>
          <ac:spMkLst>
            <pc:docMk/>
            <pc:sldMk cId="1812707040" sldId="547"/>
            <ac:spMk id="5" creationId="{8CCCF16D-3851-C389-E506-087CF2AE1F1C}"/>
          </ac:spMkLst>
        </pc:spChg>
        <pc:spChg chg="mod">
          <ac:chgData name="Orlovská Mária" userId="9909d23f-405d-4921-b615-a90c1c9616eb" providerId="ADAL" clId="{3E34715B-D240-47A7-B4CC-E43D3F89199B}" dt="2025-08-19T17:49:00.446" v="1205" actId="20577"/>
          <ac:spMkLst>
            <pc:docMk/>
            <pc:sldMk cId="1812707040" sldId="547"/>
            <ac:spMk id="9" creationId="{F55ADBDC-19D4-561B-0EB8-8FAF32E7BB8D}"/>
          </ac:spMkLst>
        </pc:spChg>
      </pc:sldChg>
      <pc:sldChg chg="modSp add mod ord">
        <pc:chgData name="Orlovská Mária" userId="9909d23f-405d-4921-b615-a90c1c9616eb" providerId="ADAL" clId="{3E34715B-D240-47A7-B4CC-E43D3F89199B}" dt="2025-08-19T18:36:19.801" v="1394" actId="6549"/>
        <pc:sldMkLst>
          <pc:docMk/>
          <pc:sldMk cId="4224307480" sldId="548"/>
        </pc:sldMkLst>
        <pc:spChg chg="mod">
          <ac:chgData name="Orlovská Mária" userId="9909d23f-405d-4921-b615-a90c1c9616eb" providerId="ADAL" clId="{3E34715B-D240-47A7-B4CC-E43D3F89199B}" dt="2025-08-19T17:50:30.190" v="1225" actId="20577"/>
          <ac:spMkLst>
            <pc:docMk/>
            <pc:sldMk cId="4224307480" sldId="548"/>
            <ac:spMk id="5" creationId="{91D42EB7-E6CA-AB7C-2AB0-F173EBE453CE}"/>
          </ac:spMkLst>
        </pc:spChg>
        <pc:spChg chg="mod">
          <ac:chgData name="Orlovská Mária" userId="9909d23f-405d-4921-b615-a90c1c9616eb" providerId="ADAL" clId="{3E34715B-D240-47A7-B4CC-E43D3F89199B}" dt="2025-08-19T18:36:19.801" v="1394" actId="6549"/>
          <ac:spMkLst>
            <pc:docMk/>
            <pc:sldMk cId="4224307480" sldId="548"/>
            <ac:spMk id="9" creationId="{06BFC56F-4694-8E28-D1B1-9F0D1EAA4A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596F2-1816-4441-9D29-27711BE0E8F1}" type="datetimeFigureOut">
              <a:rPr lang="sk-SK" smtClean="0"/>
              <a:t>20. 8. 2025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D571D-1DDE-4330-81B8-42B728CB45E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381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D571D-1DDE-4330-81B8-42B728CB45E0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080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5D375-8E14-4B75-831C-3C3730CEF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B73921-00F7-4869-8CFD-E5F98A13A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5DDC27E-449D-407E-B582-4720559B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C1AC-0A7E-468D-B310-A002F2DBD1FB}" type="datetime1">
              <a:rPr lang="en-US" smtClean="0"/>
              <a:t>8/20/2025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20FEE04-F322-4D33-9FF1-0C502A73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5C13440-2494-465E-8B27-F7BD10F7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019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7FDF0-57A8-46D8-8D1A-EBE4C5E5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D88A43BD-077F-4627-BC60-527D5EB02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68A8106-A04B-43DE-834E-305A0077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F354-9172-4F46-ABA8-C152CBAA2305}" type="datetime1">
              <a:rPr lang="en-US" smtClean="0"/>
              <a:t>8/20/2025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26FE1C9-0C24-4E01-958D-4DFA5FE57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A5E146-68AE-4BF8-B615-E0CB1AA4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670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B7F4A4C3-1C24-47C6-9C6F-A5ADA653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90BE9DAF-4F6D-48DB-B5C2-3D968FDAA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A0ED989-E42C-4BF2-B1FE-B42BCCFC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74B9-D054-449D-BA31-9357A52FA82C}" type="datetime1">
              <a:rPr lang="en-US" smtClean="0"/>
              <a:t>8/20/2025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44931BB-E380-48FF-B123-F89CCD713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C3DA72B-DE31-4D07-B051-FBB2EB543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524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2" b="1" i="0">
                <a:solidFill>
                  <a:srgbClr val="0055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3145-E0FD-4671-91C8-F6D6C39D5D7A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80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2" b="1" i="0">
                <a:solidFill>
                  <a:srgbClr val="0055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7148" y="1997683"/>
            <a:ext cx="4728540" cy="411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86" b="0" i="0">
                <a:solidFill>
                  <a:srgbClr val="0055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E84A-CC32-4C3D-91E1-4497099CD421}" type="datetime1">
              <a:rPr lang="en-US" smtClean="0"/>
              <a:t>8/20/2025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5090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99A59-3597-4067-9BFF-9C2806856D97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21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F8FE9-DBED-8F29-F105-4135A1BFC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1D9B42-5650-A8A7-1567-007F6E4F9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928DA1E-AFF9-6AA6-2157-28EC8C7EB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9E43-F487-4B90-8248-930CBC3BCEF3}" type="datetimeFigureOut">
              <a:rPr lang="sk-SK" smtClean="0"/>
              <a:t>20. 8. 2025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1F70B25-7D35-3BDC-97D2-6638C588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1AC6C82-454E-8954-D0D4-4692837F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59-FE04-4953-A136-3E48F679CC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22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32C6B-37BB-1244-2E84-528BED298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65F159-0101-6837-2667-3E82A6491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5B19798-E79D-BF74-ECD0-16C7EE48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9E43-F487-4B90-8248-930CBC3BCEF3}" type="datetimeFigureOut">
              <a:rPr lang="sk-SK" smtClean="0"/>
              <a:t>20. 8. 2025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B9F947-7CAE-F994-6846-2A8714C1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CDDF1A6-8609-B99A-C88D-FC2C9ADF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59-FE04-4953-A136-3E48F679CC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198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53F83-F21C-B1A2-C487-4B1FE10D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6401BF-2ED9-EC64-5ACB-2401124E4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0030BEB-86ED-821D-86E5-CFE55C8B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9E43-F487-4B90-8248-930CBC3BCEF3}" type="datetimeFigureOut">
              <a:rPr lang="sk-SK" smtClean="0"/>
              <a:t>20. 8. 2025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89F14EE-4DB4-1267-C67D-42B8FCAA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4F6B2A4-B4BB-3533-CD51-00A794448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59-FE04-4953-A136-3E48F679CC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3809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9B30A-5CC5-7B18-AF6E-25B9FFA7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0C66FC-D793-D2A2-D74E-C31F70204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EFBCBFE-E86C-1DD9-BFB4-39C04988E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69D330A-73D0-0F51-351C-00668A09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9E43-F487-4B90-8248-930CBC3BCEF3}" type="datetimeFigureOut">
              <a:rPr lang="sk-SK" smtClean="0"/>
              <a:t>20. 8. 2025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77DE43D-3298-AF3C-F22D-2A3660C5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3A80CE3-849A-E5AB-6C2A-77A2E362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59-FE04-4953-A136-3E48F679CC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7775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C832D-A5A5-13C1-280C-1AF7DF10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4C2E65-F25B-3AEC-0042-EAF5DB275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98CE6CE-5F44-CB92-2FAF-2B28598D2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05580FE-0777-83DB-81A8-4B99787534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29500A2-5C9A-3FAF-7145-F26D67C07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8DC0B9B-E559-3316-1B94-EB3EF75A6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9E43-F487-4B90-8248-930CBC3BCEF3}" type="datetimeFigureOut">
              <a:rPr lang="sk-SK" smtClean="0"/>
              <a:t>20. 8. 2025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A305FFC-0A99-76D7-63C4-DEF8AEBC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BC5E716-983F-8267-4099-4BC53C42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59-FE04-4953-A136-3E48F679CC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881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E7CCE-F426-424B-B07A-6800DB27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387706C-E84D-4EF7-B347-6CEB78E6C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9AE6F3C-C41A-4713-8AD2-3A3DA8DB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5088-A3C4-48E0-879A-337480AF60DA}" type="datetime1">
              <a:rPr lang="en-US" smtClean="0"/>
              <a:t>8/20/2025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72E684-4768-43ED-BFC0-338C0D18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104E212-362F-4F24-B5DA-2E818417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3375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CD9D6-773F-B8C2-7671-ACA64B95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BEE5036-6791-45C8-8AC4-EFEF6194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9E43-F487-4B90-8248-930CBC3BCEF3}" type="datetimeFigureOut">
              <a:rPr lang="sk-SK" smtClean="0"/>
              <a:t>20. 8. 2025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D96A8C1-0F7A-9ACE-2DFE-78A1080A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C7D3E51-EEBB-74BD-0511-EED32ED3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59-FE04-4953-A136-3E48F679CC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8340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D414EE8-BE40-E8D3-1C34-74C27091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9E43-F487-4B90-8248-930CBC3BCEF3}" type="datetimeFigureOut">
              <a:rPr lang="sk-SK" smtClean="0"/>
              <a:t>20. 8. 2025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1F5E115-1BD5-193D-D41F-03016E5F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E3E52B2-9355-5C15-959E-6AA8BF6B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59-FE04-4953-A136-3E48F679CC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084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5ADCD-CA47-F9DE-8E9A-347C79ECF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E4D5A7-0A92-39F1-9C18-51C1D0014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B1C714-812B-4679-297D-4D9225359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486976E-7E9C-7F4B-5570-4F7973CA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9E43-F487-4B90-8248-930CBC3BCEF3}" type="datetimeFigureOut">
              <a:rPr lang="sk-SK" smtClean="0"/>
              <a:t>20. 8. 2025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D1ADE9D-7CEB-02CE-BD6B-A6A2A0E9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3C1F002-E2C8-C9A3-C2A9-B91B0545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59-FE04-4953-A136-3E48F679CC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2460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BD8E7-09AD-A99D-5287-23BCF9C2F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1F66403-593F-0ED8-1E0E-3F6C31B4A0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DEC917-4CBC-1EF9-C14C-DE012A572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8D3B39E-35C1-23D9-F042-862D8FE2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9E43-F487-4B90-8248-930CBC3BCEF3}" type="datetimeFigureOut">
              <a:rPr lang="sk-SK" smtClean="0"/>
              <a:t>20. 8. 2025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CD2EE7B-A3E5-F482-DC11-65DE760B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DC88735-C7BD-805F-7FE4-C3B10F15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59-FE04-4953-A136-3E48F679CC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7477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46568-8D93-F129-26AD-84DE3395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77F7FB4-F1F4-A80C-BDA4-606736A28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05DDBCE-A437-74A9-1677-40E56C4A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9E43-F487-4B90-8248-930CBC3BCEF3}" type="datetimeFigureOut">
              <a:rPr lang="sk-SK" smtClean="0"/>
              <a:t>20. 8. 2025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9681BC9-8EBD-8CB9-3389-1547739C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29ECFDF-2B1A-6D3D-D0C7-1AAC95C8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59-FE04-4953-A136-3E48F679CC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7586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004EC3B-6CAA-995A-3241-9DB4CE21E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18775004-3D92-CEAE-CB26-DB7B562B5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CDDB4DC-08E7-36D5-A2AA-8AD38AE7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9E43-F487-4B90-8248-930CBC3BCEF3}" type="datetimeFigureOut">
              <a:rPr lang="sk-SK" smtClean="0"/>
              <a:t>20. 8. 2025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FCB5BF9-D754-114F-1AFF-0E3AA00A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EF47941-5E07-3271-F4C4-C8B6457E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859-FE04-4953-A136-3E48F679CC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939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2CB46-C7FE-41BF-9575-D3EBCEC59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CFD7218-93EF-4211-8F62-27D0FC21E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F96D71A-BD47-43CA-9020-2F72505C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E78C-BA6E-4512-B382-7492A74D1128}" type="datetime1">
              <a:rPr lang="en-US" smtClean="0"/>
              <a:t>8/20/2025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E14448C-E187-4624-A101-B3876B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C05879D-8086-4261-B540-62B1BAD7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706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6D7B3C-9A6D-4473-BC2C-6C17AF6C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2BA4DA8-B20A-464F-AE64-147F06F25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D6AE938-99BD-4EE0-80A4-7864FBBD8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76D38D3-8DFC-458F-B5B5-989A0BE5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E1BC-628B-436F-A7A3-64A618487315}" type="datetime1">
              <a:rPr lang="en-US" smtClean="0"/>
              <a:t>8/20/2025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6F5DDBB-B21D-4BF8-BC9E-BEB7C5A6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3C9C09E-70A5-4FD0-A1BF-8770878A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217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AC3A7-6F15-4B59-82CA-7EF06721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5C1A73B-F4F5-4EAC-8771-0B3AD918A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DAB024E-6893-4C82-A6A5-4D739A5A1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C13A9C42-0820-4231-85FE-9245B5EC5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CEF7859-EA8B-4AAB-9EB7-4028E4045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5B804B2-93C2-413F-8200-7018174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44CD8-E591-4C97-B5E1-21C3E899B331}" type="datetime1">
              <a:rPr lang="en-US" smtClean="0"/>
              <a:t>8/20/2025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AE87EEB1-EE23-4789-B6D9-88FCB94E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AA90458-A7F5-4955-9B33-0AAB962E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512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9E286-F1F8-4815-B7F9-422CA402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8DA1848-A8CA-4FE8-8B17-CD8D502C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725A2-176E-430B-A549-CEA2840964A5}" type="datetime1">
              <a:rPr lang="en-US" smtClean="0"/>
              <a:t>8/20/2025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F4FFA69A-9554-44E0-AE11-0D899399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02BF27A-8419-4C45-9927-7DC95C91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666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23799DE-4CF6-4A71-AC13-ACA4C7DE1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A86D-D7B7-47F3-B751-DD6737AADE17}" type="datetime1">
              <a:rPr lang="en-US" smtClean="0"/>
              <a:t>8/20/2025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1966593-E08D-4AE0-A10B-CCBF9AB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4D120AC-2899-4053-8983-EE6C93F7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974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C29D5-8D7C-483D-9818-6CEE6D0F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C0162C-3F1C-468E-919C-D0EBFD19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0A18C56-AA29-40A3-AC55-1E8A4A1A7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CCE50C7-8F6C-4E57-B55E-77EB3357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2134-7B9B-4081-A849-794D18ECB5F6}" type="datetime1">
              <a:rPr lang="en-US" smtClean="0"/>
              <a:t>8/20/2025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366B019-44E1-4C0A-A3DD-8689B477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EA33C60-6844-4F8A-98E1-59C63B4D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125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ACFCF-87D0-458B-AF42-590D05D1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B588C34-5218-46BB-B3EB-AF42F8F93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8FD30B20-725C-40E2-9575-7769185B7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164FC12-B62B-4CB2-A2D7-BC4C2020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5E150-CBE0-4644-B516-6B322F04AEF8}" type="datetime1">
              <a:rPr lang="en-US" smtClean="0"/>
              <a:t>8/20/2025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8AD9CDC-777A-4456-B436-1DC23B39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3798119-9612-4A9A-81E5-5DF5367AA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70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30F0066-E7B9-49D1-86AE-C98634E5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41C90E6-C21B-453F-A221-7D76AD4F7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4003F1-E2EA-447C-AB6B-E093B4E4D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339F1-1D28-4549-BDB2-FD7FAE9AB307}" type="datetime1">
              <a:rPr lang="en-US" smtClean="0"/>
              <a:t>8/20/2025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DBDA10D-46C2-4825-9053-EC6185F46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A95AB3-487A-467C-906B-DAE88F546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5654B-E563-43B8-88FB-FBBA5722E3F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40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BBDB1995-0929-5B13-381E-90C0BF22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D5B895-0DB6-D2C3-67DA-866AC987E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48E9254-B173-E28A-DB93-E0B303244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6F9E43-F487-4B90-8248-930CBC3BCEF3}" type="datetimeFigureOut">
              <a:rPr lang="sk-SK" smtClean="0"/>
              <a:t>20. 8. 2025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BF84CB4-4227-1B92-5903-B16B44B3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50DF149-6445-0978-B76D-EB949FA60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AE859-FE04-4953-A136-3E48F679CC4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314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3/173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26183" y="913412"/>
            <a:ext cx="10920938" cy="4371933"/>
          </a:xfrm>
          <a:prstGeom prst="rect">
            <a:avLst/>
          </a:prstGeom>
        </p:spPr>
        <p:txBody>
          <a:bodyPr vert="horz" wrap="square" lIns="0" tIns="105123" rIns="0" bIns="0" rtlCol="0" anchor="t">
            <a:spAutoFit/>
          </a:bodyPr>
          <a:lstStyle/>
          <a:p>
            <a:pPr marL="7620">
              <a:spcBef>
                <a:spcPts val="828"/>
              </a:spcBef>
            </a:pPr>
            <a:r>
              <a:rPr lang="sk-SK" sz="4000" dirty="0">
                <a:ea typeface="Calibri"/>
              </a:rPr>
              <a:t/>
            </a:r>
            <a:br>
              <a:rPr lang="sk-SK" sz="4000" dirty="0">
                <a:ea typeface="Calibri"/>
              </a:rPr>
            </a:br>
            <a:r>
              <a:rPr lang="sk-SK" sz="4000" dirty="0">
                <a:ea typeface="Calibri"/>
              </a:rPr>
              <a:t>Príklady dobrej praxe </a:t>
            </a:r>
            <a:br>
              <a:rPr lang="sk-SK" sz="4000" dirty="0">
                <a:ea typeface="Calibri"/>
              </a:rPr>
            </a:br>
            <a:r>
              <a:rPr lang="sk-SK" sz="4000" dirty="0">
                <a:ea typeface="Calibri"/>
              </a:rPr>
              <a:t>pre (ne)plnoorganizované školy </a:t>
            </a:r>
            <a:br>
              <a:rPr lang="sk-SK" sz="4000" dirty="0">
                <a:ea typeface="Calibri"/>
              </a:rPr>
            </a:br>
            <a:r>
              <a:rPr lang="sk-SK" sz="4000" dirty="0">
                <a:ea typeface="Calibri"/>
              </a:rPr>
              <a:t>pri zavádzaní </a:t>
            </a:r>
            <a:r>
              <a:rPr lang="sk-SK" sz="4000" dirty="0" err="1">
                <a:ea typeface="Calibri"/>
              </a:rPr>
              <a:t>kurikulárnej</a:t>
            </a:r>
            <a:r>
              <a:rPr lang="sk-SK" sz="4000" dirty="0">
                <a:ea typeface="Calibri"/>
              </a:rPr>
              <a:t> reformy – prechod na cykly</a:t>
            </a:r>
            <a:r>
              <a:rPr lang="sk-SK" sz="3200" dirty="0">
                <a:ea typeface="Calibri"/>
              </a:rPr>
              <a:t/>
            </a:r>
            <a:br>
              <a:rPr lang="sk-SK" sz="3200" dirty="0">
                <a:ea typeface="Calibri"/>
              </a:rPr>
            </a:br>
            <a:r>
              <a:rPr lang="sk-SK" sz="3200" dirty="0">
                <a:ea typeface="Calibri"/>
              </a:rPr>
              <a:t/>
            </a:r>
            <a:br>
              <a:rPr lang="sk-SK" sz="3200" dirty="0">
                <a:ea typeface="Calibri"/>
              </a:rPr>
            </a:br>
            <a:r>
              <a:rPr lang="sk-SK" sz="2000" dirty="0">
                <a:ea typeface="Calibri"/>
              </a:rPr>
              <a:t/>
            </a:r>
            <a:br>
              <a:rPr lang="sk-SK" sz="2000" dirty="0">
                <a:ea typeface="Calibri"/>
              </a:rPr>
            </a:br>
            <a:r>
              <a:rPr lang="sk-SK" sz="1400" b="0" dirty="0">
                <a:ea typeface="Calibri"/>
              </a:rPr>
              <a:t/>
            </a:r>
            <a:br>
              <a:rPr lang="sk-SK" sz="1400" b="0" dirty="0">
                <a:ea typeface="Calibri"/>
              </a:rPr>
            </a:br>
            <a:r>
              <a:rPr lang="sk-SK" sz="2800" b="0" dirty="0">
                <a:ea typeface="Calibri"/>
              </a:rPr>
              <a:t>20.8.2025 Košice</a:t>
            </a:r>
            <a:r>
              <a:rPr lang="sk-SK" sz="2400" b="0" dirty="0">
                <a:ea typeface="Calibri"/>
              </a:rPr>
              <a:t/>
            </a:r>
            <a:br>
              <a:rPr lang="sk-SK" sz="2400" b="0" dirty="0">
                <a:ea typeface="Calibri"/>
              </a:rPr>
            </a:br>
            <a:endParaRPr lang="sk-SK" sz="1400" dirty="0">
              <a:ea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5228" y="723850"/>
            <a:ext cx="6095572" cy="114364"/>
            <a:chOff x="1162268" y="1193681"/>
            <a:chExt cx="10052050" cy="188595"/>
          </a:xfrm>
        </p:grpSpPr>
        <p:sp>
          <p:nvSpPr>
            <p:cNvPr id="15" name="object 15"/>
            <p:cNvSpPr/>
            <p:nvPr/>
          </p:nvSpPr>
          <p:spPr>
            <a:xfrm>
              <a:off x="1162268" y="1193681"/>
              <a:ext cx="3350895" cy="188595"/>
            </a:xfrm>
            <a:custGeom>
              <a:avLst/>
              <a:gdLst/>
              <a:ahLst/>
              <a:cxnLst/>
              <a:rect l="l" t="t" r="r" b="b"/>
              <a:pathLst>
                <a:path w="3350895" h="188594">
                  <a:moveTo>
                    <a:pt x="3350683" y="0"/>
                  </a:moveTo>
                  <a:lnTo>
                    <a:pt x="0" y="0"/>
                  </a:lnTo>
                  <a:lnTo>
                    <a:pt x="0" y="188475"/>
                  </a:lnTo>
                  <a:lnTo>
                    <a:pt x="3350683" y="188475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12951" y="1193681"/>
              <a:ext cx="3350895" cy="188595"/>
            </a:xfrm>
            <a:custGeom>
              <a:avLst/>
              <a:gdLst/>
              <a:ahLst/>
              <a:cxnLst/>
              <a:rect l="l" t="t" r="r" b="b"/>
              <a:pathLst>
                <a:path w="3350895" h="188594">
                  <a:moveTo>
                    <a:pt x="3350683" y="0"/>
                  </a:moveTo>
                  <a:lnTo>
                    <a:pt x="0" y="0"/>
                  </a:lnTo>
                  <a:lnTo>
                    <a:pt x="0" y="188475"/>
                  </a:lnTo>
                  <a:lnTo>
                    <a:pt x="3350683" y="188475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0055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63635" y="1193681"/>
              <a:ext cx="3350895" cy="188595"/>
            </a:xfrm>
            <a:custGeom>
              <a:avLst/>
              <a:gdLst/>
              <a:ahLst/>
              <a:cxnLst/>
              <a:rect l="l" t="t" r="r" b="b"/>
              <a:pathLst>
                <a:path w="3350895" h="188594">
                  <a:moveTo>
                    <a:pt x="3350683" y="0"/>
                  </a:moveTo>
                  <a:lnTo>
                    <a:pt x="0" y="0"/>
                  </a:lnTo>
                  <a:lnTo>
                    <a:pt x="0" y="188475"/>
                  </a:lnTo>
                  <a:lnTo>
                    <a:pt x="3350683" y="188475"/>
                  </a:lnTo>
                  <a:lnTo>
                    <a:pt x="3350683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E5EB26B-EA4D-41A7-88CE-30B22E12F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944" y="5149952"/>
            <a:ext cx="7697274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7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37B2B-D5A7-27F7-86F5-A3D4C4A9C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1D42EB7-E6CA-AB7C-2AB0-F173EBE453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Organizačné zmeny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256C491-4219-4639-494A-95226F7A6431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6B121BF-FFD3-B7A9-2B03-830442A39B83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613A3A65-B413-B563-FEF8-D16BBF752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815" y="5699124"/>
            <a:ext cx="2438740" cy="924054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06BFC56F-4694-8E28-D1B1-9F0D1EAA4AD1}"/>
              </a:ext>
            </a:extLst>
          </p:cNvPr>
          <p:cNvSpPr txBox="1"/>
          <p:nvPr/>
        </p:nvSpPr>
        <p:spPr>
          <a:xfrm>
            <a:off x="523654" y="1422471"/>
            <a:ext cx="10845412" cy="4097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 err="1">
                <a:solidFill>
                  <a:srgbClr val="0055A1"/>
                </a:solidFill>
                <a:latin typeface="Arial"/>
                <a:ea typeface="Calibri"/>
                <a:cs typeface="Arial"/>
              </a:rPr>
              <a:t>Neplnoorganizovaná</a:t>
            </a: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 škola – spájanie ročníkov (stupeň/cyklus)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 Prechod na inú školu s iným ŠVP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4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4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30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9E60-C4CA-EE55-9FE8-3444EA5E1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32F6687-EF60-88B3-D270-878F2CB327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INÉ OTÁZKY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C0F22AD-7C0F-138A-B506-5C762B9C0682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B618EDA-1FC1-9496-60FD-01E9E2CE3F5C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4EB88BF6-BA93-5329-593C-254C66050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815" y="5699124"/>
            <a:ext cx="2438740" cy="924054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3A75F05D-B12C-A804-652F-7E7809F7FFA9}"/>
              </a:ext>
            </a:extLst>
          </p:cNvPr>
          <p:cNvSpPr txBox="1"/>
          <p:nvPr/>
        </p:nvSpPr>
        <p:spPr>
          <a:xfrm>
            <a:off x="673294" y="1498671"/>
            <a:ext cx="10845412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Vypracovanie učebných osnov + zavádzanie nového kurikula 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Metodický portál Učíme (ucime.vzdelavanie21.sk)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Kľúčové oblasti zmien</a:t>
            </a: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Kroky k zmenám v našej škole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NIVAM krajské pracovisko v Košiciach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05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94B13-6971-960F-6AE3-DDBDA5B36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8CCCF16D-3851-C389-E506-087CF2AE1F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INÉ OTÁZKY – ideálne cez RÚŠS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48BFCFE-71EE-C97E-01E9-062282B768F1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18EBC65-4822-2AB9-16B9-72F696E40C3F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BA7CAEFC-BED8-0773-8683-4562DCD7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815" y="5699124"/>
            <a:ext cx="2438740" cy="924054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F55ADBDC-19D4-561B-0EB8-8FAF32E7BB8D}"/>
              </a:ext>
            </a:extLst>
          </p:cNvPr>
          <p:cNvSpPr txBox="1"/>
          <p:nvPr/>
        </p:nvSpPr>
        <p:spPr>
          <a:xfrm>
            <a:off x="626007" y="1498671"/>
            <a:ext cx="10845412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 err="1">
                <a:solidFill>
                  <a:srgbClr val="0055A1"/>
                </a:solidFill>
                <a:latin typeface="Arial"/>
                <a:ea typeface="Calibri"/>
                <a:cs typeface="Arial"/>
              </a:rPr>
              <a:t>Finacovanie</a:t>
            </a: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 supervízora – SFRŠ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Asistenti</a:t>
            </a:r>
            <a:r>
              <a:rPr lang="sk-SK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– Odbor pedagogických a odborných zamestnancov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24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ŠVP pre nadaných žiakov – aktuálne ŠVP + škola v </a:t>
            </a:r>
            <a:r>
              <a:rPr lang="sk-SK" sz="2400" dirty="0" err="1">
                <a:solidFill>
                  <a:srgbClr val="0055A1"/>
                </a:solidFill>
                <a:latin typeface="Arial"/>
                <a:ea typeface="Calibri"/>
                <a:cs typeface="Arial"/>
              </a:rPr>
              <a:t>ŠkVP</a:t>
            </a: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 si vypracuje špecifiká</a:t>
            </a:r>
          </a:p>
          <a:p>
            <a:pPr marL="342900" indent="-3429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ŠVP pre ZZ žiakov – revízia ŠVP (SNIV)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ŠVP pre žiakov so ŠVVP – v diskusii (SNIV)</a:t>
            </a:r>
          </a:p>
        </p:txBody>
      </p:sp>
    </p:spTree>
    <p:extLst>
      <p:ext uri="{BB962C8B-B14F-4D97-AF65-F5344CB8AC3E}">
        <p14:creationId xmlns:p14="http://schemas.microsoft.com/office/powerpoint/2010/main" val="181270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3119" y="2605790"/>
            <a:ext cx="10565762" cy="741046"/>
          </a:xfrm>
          <a:prstGeom prst="rect">
            <a:avLst/>
          </a:prstGeom>
        </p:spPr>
        <p:txBody>
          <a:bodyPr vert="horz" wrap="square" lIns="0" tIns="6931" rIns="0" bIns="0" rtlCol="0" anchor="t">
            <a:spAutoFit/>
          </a:bodyPr>
          <a:lstStyle/>
          <a:p>
            <a:pPr marL="7620" algn="ctr">
              <a:spcBef>
                <a:spcPts val="55"/>
              </a:spcBef>
            </a:pPr>
            <a:r>
              <a:rPr lang="sk-SK" sz="5300" spc="-6" dirty="0">
                <a:ea typeface="Calibri"/>
              </a:rPr>
              <a:t>Diskusia a otázky</a:t>
            </a:r>
            <a:endParaRPr lang="sk-SK" dirty="0"/>
          </a:p>
        </p:txBody>
      </p:sp>
      <p:sp>
        <p:nvSpPr>
          <p:cNvPr id="3" name="object 3"/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073419" y="3652911"/>
            <a:ext cx="3530657" cy="114364"/>
            <a:chOff x="7141143" y="6483027"/>
            <a:chExt cx="5822315" cy="188595"/>
          </a:xfrm>
        </p:grpSpPr>
        <p:sp>
          <p:nvSpPr>
            <p:cNvPr id="15" name="object 15"/>
            <p:cNvSpPr/>
            <p:nvPr/>
          </p:nvSpPr>
          <p:spPr>
            <a:xfrm>
              <a:off x="7141143" y="6483027"/>
              <a:ext cx="1941195" cy="188595"/>
            </a:xfrm>
            <a:custGeom>
              <a:avLst/>
              <a:gdLst/>
              <a:ahLst/>
              <a:cxnLst/>
              <a:rect l="l" t="t" r="r" b="b"/>
              <a:pathLst>
                <a:path w="1941195" h="188595">
                  <a:moveTo>
                    <a:pt x="1940600" y="0"/>
                  </a:moveTo>
                  <a:lnTo>
                    <a:pt x="0" y="0"/>
                  </a:lnTo>
                  <a:lnTo>
                    <a:pt x="0" y="188475"/>
                  </a:lnTo>
                  <a:lnTo>
                    <a:pt x="1940600" y="188475"/>
                  </a:lnTo>
                  <a:lnTo>
                    <a:pt x="194060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81744" y="6483027"/>
              <a:ext cx="1941195" cy="188595"/>
            </a:xfrm>
            <a:custGeom>
              <a:avLst/>
              <a:gdLst/>
              <a:ahLst/>
              <a:cxnLst/>
              <a:rect l="l" t="t" r="r" b="b"/>
              <a:pathLst>
                <a:path w="1941195" h="188595">
                  <a:moveTo>
                    <a:pt x="1940600" y="0"/>
                  </a:moveTo>
                  <a:lnTo>
                    <a:pt x="0" y="0"/>
                  </a:lnTo>
                  <a:lnTo>
                    <a:pt x="0" y="188475"/>
                  </a:lnTo>
                  <a:lnTo>
                    <a:pt x="1940600" y="188475"/>
                  </a:lnTo>
                  <a:lnTo>
                    <a:pt x="1940600" y="0"/>
                  </a:lnTo>
                  <a:close/>
                </a:path>
              </a:pathLst>
            </a:custGeom>
            <a:solidFill>
              <a:srgbClr val="0055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22355" y="6483027"/>
              <a:ext cx="1941195" cy="188595"/>
            </a:xfrm>
            <a:custGeom>
              <a:avLst/>
              <a:gdLst/>
              <a:ahLst/>
              <a:cxnLst/>
              <a:rect l="l" t="t" r="r" b="b"/>
              <a:pathLst>
                <a:path w="1941195" h="188595">
                  <a:moveTo>
                    <a:pt x="1940600" y="0"/>
                  </a:moveTo>
                  <a:lnTo>
                    <a:pt x="0" y="0"/>
                  </a:lnTo>
                  <a:lnTo>
                    <a:pt x="0" y="188475"/>
                  </a:lnTo>
                  <a:lnTo>
                    <a:pt x="1940600" y="188475"/>
                  </a:lnTo>
                  <a:lnTo>
                    <a:pt x="1940600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rázok 18">
            <a:extLst>
              <a:ext uri="{FF2B5EF4-FFF2-40B4-BE49-F238E27FC236}">
                <a16:creationId xmlns:a16="http://schemas.microsoft.com/office/drawing/2014/main" id="{EBF091B4-2E03-4CC7-9A4B-54772CB2A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19" y="5465470"/>
            <a:ext cx="7984901" cy="1147864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D33F80A3-A9FB-486E-9576-CB65B6997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406" y="5693433"/>
            <a:ext cx="2281358" cy="8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2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43B7-BB86-56BB-E917-EAD52F42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F4B3B3A-223A-14D5-999A-70AA83B98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Čo sa nám podarilo v okrese Turčianske Teplice (Žilinský kraj)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96975A-51CE-9898-D359-32A1EFDFE89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F3CD36F-8047-D6B4-E3A0-F9A3F79326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1CB52716-0907-42EE-83B0-8A419C84153F}"/>
              </a:ext>
            </a:extLst>
          </p:cNvPr>
          <p:cNvSpPr/>
          <p:nvPr/>
        </p:nvSpPr>
        <p:spPr>
          <a:xfrm>
            <a:off x="668570" y="1494369"/>
            <a:ext cx="10854860" cy="380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50000"/>
              </a:lnSpc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1.</a:t>
            </a:r>
            <a:r>
              <a:rPr lang="sk-SK" sz="1600" b="1" dirty="0">
                <a:solidFill>
                  <a:srgbClr val="000000"/>
                </a:solidFill>
                <a:latin typeface="Aptos"/>
                <a:ea typeface="Calibri"/>
                <a:cs typeface="Arial"/>
              </a:rPr>
              <a:t> 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Vzájomne prepojenie sa: RCPU, RÚŠS, </a:t>
            </a:r>
            <a:r>
              <a:rPr lang="sk-SK" sz="2000" dirty="0" err="1">
                <a:solidFill>
                  <a:srgbClr val="0055A1"/>
                </a:solidFill>
                <a:latin typeface="Arial"/>
                <a:ea typeface="Calibri"/>
                <a:cs typeface="Arial"/>
              </a:rPr>
              <a:t>MŠVVaM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 SR</a:t>
            </a:r>
          </a:p>
          <a:p>
            <a:pPr fontAlgn="base">
              <a:lnSpc>
                <a:spcPct val="250000"/>
              </a:lnSpc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2. Oboznámenie sa so situáciou v okrese Turčianske Teplice</a:t>
            </a:r>
          </a:p>
          <a:p>
            <a:pPr fontAlgn="base">
              <a:lnSpc>
                <a:spcPct val="250000"/>
              </a:lnSpc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3. Apríl - Spoločné stretnutie: RCPU, RÚŠS, </a:t>
            </a:r>
            <a:r>
              <a:rPr lang="sk-SK" sz="2000" dirty="0" err="1">
                <a:solidFill>
                  <a:srgbClr val="0055A1"/>
                </a:solidFill>
                <a:latin typeface="Arial"/>
                <a:ea typeface="Calibri"/>
                <a:cs typeface="Arial"/>
              </a:rPr>
              <a:t>MŠVVaM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 SR, riaditelia, starostovia, školské úrady</a:t>
            </a:r>
          </a:p>
          <a:p>
            <a:pPr fontAlgn="base">
              <a:lnSpc>
                <a:spcPct val="250000"/>
              </a:lnSpc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4. Do konca mája – stretnutie v komunite (škola, rodičia, školský úrad, starosta)</a:t>
            </a:r>
          </a:p>
          <a:p>
            <a:pPr fontAlgn="base">
              <a:lnSpc>
                <a:spcPct val="250000"/>
              </a:lnSpc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5. Jún – príklad dobrej praxe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92CE4AD4-1DAF-4567-B678-C8DBEB174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19" y="5465470"/>
            <a:ext cx="7984901" cy="1147864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09D1CA29-C91E-4164-AB65-CD3C7696B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406" y="5693433"/>
            <a:ext cx="2281358" cy="8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75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43B7-BB86-56BB-E917-EAD52F42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F4B3B3A-223A-14D5-999A-70AA83B98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Aktuálna situácia neplnoorganizovaných škôl v okrese TR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96975A-51CE-9898-D359-32A1EFDFE89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F3CD36F-8047-D6B4-E3A0-F9A3F79326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AutoShape 2" descr="Regionálne centrum podpory učiteľov">
            <a:extLst>
              <a:ext uri="{FF2B5EF4-FFF2-40B4-BE49-F238E27FC236}">
                <a16:creationId xmlns:a16="http://schemas.microsoft.com/office/drawing/2014/main" id="{2B0DB242-A38D-4E90-9FF6-B36FD7C21F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090615" cy="20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E385202-2E9B-40CF-AB76-6D09CE2F0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53" y="5849053"/>
            <a:ext cx="3774991" cy="87046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B51B7F95-C2AE-CC12-821D-60DFC4FC1D99}"/>
              </a:ext>
            </a:extLst>
          </p:cNvPr>
          <p:cNvSpPr txBox="1"/>
          <p:nvPr/>
        </p:nvSpPr>
        <p:spPr>
          <a:xfrm>
            <a:off x="630942" y="1835513"/>
            <a:ext cx="1156063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146A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Prehľad škôl v okrese TR:</a:t>
            </a:r>
          </a:p>
          <a:p>
            <a:endParaRPr lang="sk-SK" sz="1600" b="1" dirty="0">
              <a:solidFill>
                <a:srgbClr val="146A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Obec Dubové			Základná škola				neplnoorganizovaná	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Obec Jazernica			Základná škola s MŠ			neplnoorganizovaná	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Obec Malý Čepčín		Základná škola s MŠ			neplnoorganizovaná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Obec Sklené			Základná škola				neplnoorganizovaná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Obec Horná Štubňa		Základná škola				plnoorganizovaná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Obec Slovenské Pravno		Základná škola				plnoorganizovaná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Obec Mošovce			Základná škola pri SŠ			plnoorganizovaná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Mesto TR			ZŠ s MŠ pri Spojenej škole/Školská	plnoorganizovaná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Mesto TR			EP pri SŠ-ZŠ/Horné Rakovce		plnoorganizovaná</a:t>
            </a:r>
          </a:p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Mesto TR			Základná škola s MŠ/Žarnovická	neplnoorganizovaná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616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ázok, na ktorom je mapa, text, atlas&#10;&#10;Obsah vygenerovaný umelou inteligenciou môže byť nesprávny.">
            <a:extLst>
              <a:ext uri="{FF2B5EF4-FFF2-40B4-BE49-F238E27FC236}">
                <a16:creationId xmlns:a16="http://schemas.microsoft.com/office/drawing/2014/main" id="{46199BBD-E24F-0310-6CE7-A0F3C2826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t="55217" r="31451" b="7744"/>
          <a:stretch/>
        </p:blipFill>
        <p:spPr>
          <a:xfrm>
            <a:off x="4664597" y="-13125"/>
            <a:ext cx="7527403" cy="687112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5CFCABBD-DC2E-7F8F-A866-E81BA9F4500B}"/>
              </a:ext>
            </a:extLst>
          </p:cNvPr>
          <p:cNvSpPr txBox="1">
            <a:spLocks/>
          </p:cNvSpPr>
          <p:nvPr/>
        </p:nvSpPr>
        <p:spPr>
          <a:xfrm>
            <a:off x="385959" y="677895"/>
            <a:ext cx="4675897" cy="61040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Plnoorganizované školy</a:t>
            </a:r>
          </a:p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okres TR:</a:t>
            </a:r>
          </a:p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Turčianske Teplice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622 žiakov</a:t>
            </a:r>
          </a:p>
          <a:p>
            <a:pPr marR="0" lvl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spojené 2 školy v rámci mesta</a:t>
            </a:r>
          </a:p>
          <a:p>
            <a:pPr marR="0" lvl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Horné Rakovce/178 žiakov</a:t>
            </a:r>
          </a:p>
          <a:p>
            <a:pPr marR="0" lvl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Školská/444 žiakov</a:t>
            </a:r>
          </a:p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Mošovce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179 žiakov</a:t>
            </a:r>
          </a:p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Horná Štubňa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138 žiakov</a:t>
            </a:r>
          </a:p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Slovenské Pravno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86 žiakov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EFAE58B-D6AE-1DA3-E757-09435A3F68DE}"/>
              </a:ext>
            </a:extLst>
          </p:cNvPr>
          <p:cNvSpPr/>
          <p:nvPr/>
        </p:nvSpPr>
        <p:spPr>
          <a:xfrm>
            <a:off x="6279058" y="1134319"/>
            <a:ext cx="1012993" cy="324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4977665-714C-C117-5DC3-E7D08476FA64}"/>
              </a:ext>
            </a:extLst>
          </p:cNvPr>
          <p:cNvSpPr/>
          <p:nvPr/>
        </p:nvSpPr>
        <p:spPr>
          <a:xfrm>
            <a:off x="7934340" y="2348109"/>
            <a:ext cx="1149960" cy="5571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9AE06FC-B60F-E5AC-0463-144C51DB812D}"/>
              </a:ext>
            </a:extLst>
          </p:cNvPr>
          <p:cNvSpPr/>
          <p:nvPr/>
        </p:nvSpPr>
        <p:spPr>
          <a:xfrm>
            <a:off x="8002824" y="4093201"/>
            <a:ext cx="1012993" cy="324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A08A5A6-AFB9-7867-AA85-84E651984298}"/>
              </a:ext>
            </a:extLst>
          </p:cNvPr>
          <p:cNvSpPr/>
          <p:nvPr/>
        </p:nvSpPr>
        <p:spPr>
          <a:xfrm>
            <a:off x="9327696" y="1296364"/>
            <a:ext cx="828659" cy="324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990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Obrázok, na ktorom je mapa, text, atlas&#10;&#10;Obsah vygenerovaný umelou inteligenciou môže byť nesprávny.">
            <a:extLst>
              <a:ext uri="{FF2B5EF4-FFF2-40B4-BE49-F238E27FC236}">
                <a16:creationId xmlns:a16="http://schemas.microsoft.com/office/drawing/2014/main" id="{99195EA3-B601-30FB-B108-E3D7ADD7C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t="55217" r="30617" b="7744"/>
          <a:stretch/>
        </p:blipFill>
        <p:spPr>
          <a:xfrm>
            <a:off x="5393859" y="11574"/>
            <a:ext cx="6832922" cy="6912284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D8B20A1D-189F-866F-5161-2CDB2EC39CF3}"/>
              </a:ext>
            </a:extLst>
          </p:cNvPr>
          <p:cNvSpPr txBox="1">
            <a:spLocks/>
          </p:cNvSpPr>
          <p:nvPr/>
        </p:nvSpPr>
        <p:spPr>
          <a:xfrm>
            <a:off x="176394" y="217885"/>
            <a:ext cx="5104024" cy="649966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Sklené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/TR = 15,2 km	  </a:t>
            </a: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žiakov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Sklené/H. Štubňa = 9,7 km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Diviaky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/TR = 2 km	  </a:t>
            </a: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62 žiakov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Diviaky/Mošovce = 5 km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Malý Čepčín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/TR = 6 km	  </a:t>
            </a: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žiakov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Malý Čepčín/Jazernica = 3,3 km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Malý Čepčín/Mošovce = 4,2 km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Malý Čepčín/Slovenské Pravno = 8,5 km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Jazernica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/TR = 8 km	  </a:t>
            </a: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žiakov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Jazernica/Malý Čepčín = 3,3 km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Jazernica/Mošovce = 6,6 km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Jazernica/Slovenské Pravno = 8,3 km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Dubové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/TR = 8 km	  </a:t>
            </a: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 žiakov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Dubové/Mošovce = 10 km</a:t>
            </a:r>
          </a:p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Dubové/Slovenské Pravno = 7,9 km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210B948-7BB3-851C-925E-5750F87A3163}"/>
              </a:ext>
            </a:extLst>
          </p:cNvPr>
          <p:cNvSpPr/>
          <p:nvPr/>
        </p:nvSpPr>
        <p:spPr>
          <a:xfrm>
            <a:off x="7659445" y="682907"/>
            <a:ext cx="734129" cy="33566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415331B2-0271-9C19-3FC8-437FB25D77C4}"/>
              </a:ext>
            </a:extLst>
          </p:cNvPr>
          <p:cNvSpPr/>
          <p:nvPr/>
        </p:nvSpPr>
        <p:spPr>
          <a:xfrm>
            <a:off x="7659446" y="1462270"/>
            <a:ext cx="734129" cy="33566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3749736-5D9C-436E-D85B-C835D8DEACB1}"/>
              </a:ext>
            </a:extLst>
          </p:cNvPr>
          <p:cNvSpPr/>
          <p:nvPr/>
        </p:nvSpPr>
        <p:spPr>
          <a:xfrm>
            <a:off x="6735400" y="2787302"/>
            <a:ext cx="734129" cy="33566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9092921-A9EB-9147-9CE8-2DFF2673883A}"/>
              </a:ext>
            </a:extLst>
          </p:cNvPr>
          <p:cNvSpPr/>
          <p:nvPr/>
        </p:nvSpPr>
        <p:spPr>
          <a:xfrm>
            <a:off x="7569695" y="5060066"/>
            <a:ext cx="734129" cy="33566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1B06D97B-58C6-B919-EBA1-C136BB6B9C3B}"/>
              </a:ext>
            </a:extLst>
          </p:cNvPr>
          <p:cNvSpPr/>
          <p:nvPr/>
        </p:nvSpPr>
        <p:spPr>
          <a:xfrm>
            <a:off x="8393574" y="2041000"/>
            <a:ext cx="734129" cy="27779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72F1310E-8C3B-AB54-2092-5B5869816858}"/>
              </a:ext>
            </a:extLst>
          </p:cNvPr>
          <p:cNvSpPr/>
          <p:nvPr/>
        </p:nvSpPr>
        <p:spPr>
          <a:xfrm>
            <a:off x="8269043" y="4120587"/>
            <a:ext cx="1012993" cy="324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7C65BC2-089B-14FF-42C1-A49783C2780B}"/>
              </a:ext>
            </a:extLst>
          </p:cNvPr>
          <p:cNvSpPr/>
          <p:nvPr/>
        </p:nvSpPr>
        <p:spPr>
          <a:xfrm>
            <a:off x="6692729" y="1163535"/>
            <a:ext cx="1012993" cy="324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D3F91982-D84D-EAEA-6588-BE1652F930B2}"/>
              </a:ext>
            </a:extLst>
          </p:cNvPr>
          <p:cNvSpPr/>
          <p:nvPr/>
        </p:nvSpPr>
        <p:spPr>
          <a:xfrm>
            <a:off x="9445268" y="1363884"/>
            <a:ext cx="1012993" cy="324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4BF519C5-FE4E-44DC-93DD-EDE60E148C5F}"/>
              </a:ext>
            </a:extLst>
          </p:cNvPr>
          <p:cNvSpPr/>
          <p:nvPr/>
        </p:nvSpPr>
        <p:spPr>
          <a:xfrm>
            <a:off x="8303824" y="2450939"/>
            <a:ext cx="1047774" cy="3694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00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43B7-BB86-56BB-E917-EAD52F42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F4B3B3A-223A-14D5-999A-70AA83B98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Odporúčania pre zriaďovateľov a školské úrady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96975A-51CE-9898-D359-32A1EFDFE89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F3CD36F-8047-D6B4-E3A0-F9A3F79326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AutoShape 2" descr="Regionálne centrum podpory učiteľov">
            <a:extLst>
              <a:ext uri="{FF2B5EF4-FFF2-40B4-BE49-F238E27FC236}">
                <a16:creationId xmlns:a16="http://schemas.microsoft.com/office/drawing/2014/main" id="{2B0DB242-A38D-4E90-9FF6-B36FD7C21F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090615" cy="20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984FAA2-CA86-44C3-90CE-C90F826B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406" y="5709064"/>
            <a:ext cx="2281358" cy="881434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5A4EAE5C-C7D7-4ABF-875F-469A9CFB3014}"/>
              </a:ext>
            </a:extLst>
          </p:cNvPr>
          <p:cNvSpPr/>
          <p:nvPr/>
        </p:nvSpPr>
        <p:spPr>
          <a:xfrm>
            <a:off x="693863" y="1951672"/>
            <a:ext cx="9883011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 err="1">
                <a:solidFill>
                  <a:srgbClr val="146AB5"/>
                </a:solidFill>
              </a:rPr>
              <a:t>kurikulárna</a:t>
            </a:r>
            <a:r>
              <a:rPr lang="sk-SK" sz="2400" dirty="0">
                <a:solidFill>
                  <a:srgbClr val="146AB5"/>
                </a:solidFill>
              </a:rPr>
              <a:t> reforma a kompetencie regionálneho úradu školskej správy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rgbClr val="146AB5"/>
                </a:solidFill>
              </a:rPr>
              <a:t>demografia regiónu (graf)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146AB5"/>
                </a:solidFill>
              </a:rPr>
              <a:t>školský obvod, spádová škola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rgbClr val="146AB5"/>
                </a:solidFill>
              </a:rPr>
              <a:t>sieť škôl a školských zariadení Slovenskej republiky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27325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95CF43B7-BB86-56BB-E917-EAD52F42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F4B3B3A-223A-14D5-999A-70AA83B98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Riadená diskusia - priestor na otázky, skúsenosti a výmenu názorov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96975A-51CE-9898-D359-32A1EFDFE89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F3CD36F-8047-D6B4-E3A0-F9A3F79326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A8E015C-1442-4A4C-9FCE-3DF17E50B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19" y="5465470"/>
            <a:ext cx="7984901" cy="114786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E2727FE-A6F1-453E-BAB1-07A2A1020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314" y="5693433"/>
            <a:ext cx="2281358" cy="881434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1CB52716-0907-42EE-83B0-8A419C84153F}"/>
              </a:ext>
            </a:extLst>
          </p:cNvPr>
          <p:cNvSpPr/>
          <p:nvPr/>
        </p:nvSpPr>
        <p:spPr>
          <a:xfrm>
            <a:off x="693863" y="1599755"/>
            <a:ext cx="11364457" cy="3659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sk-SK" sz="2800" b="1" dirty="0">
                <a:solidFill>
                  <a:srgbClr val="146AB5"/>
                </a:solidFill>
              </a:rPr>
              <a:t>Dve skupiny – riaditelia spolu a zriaďovatelia spolu </a:t>
            </a:r>
          </a:p>
          <a:p>
            <a:pPr fontAlgn="base">
              <a:lnSpc>
                <a:spcPct val="150000"/>
              </a:lnSpc>
            </a:pPr>
            <a:r>
              <a:rPr lang="sk-SK" sz="2800" i="1" dirty="0">
                <a:solidFill>
                  <a:srgbClr val="146AB5"/>
                </a:solidFill>
              </a:rPr>
              <a:t>Ako navrhujete riešiť situáciu vo svojom okrese na základe vzájomnej spolupráce? </a:t>
            </a:r>
          </a:p>
          <a:p>
            <a:pPr fontAlgn="base">
              <a:lnSpc>
                <a:spcPct val="150000"/>
              </a:lnSpc>
            </a:pPr>
            <a:r>
              <a:rPr lang="sk-SK" sz="24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→</a:t>
            </a:r>
            <a:r>
              <a:rPr lang="sk-SK" sz="2800" b="1" dirty="0">
                <a:solidFill>
                  <a:srgbClr val="146AB5"/>
                </a:solidFill>
              </a:rPr>
              <a:t>Spoločné</a:t>
            </a:r>
            <a:r>
              <a:rPr lang="sk-SK" sz="24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 </a:t>
            </a:r>
            <a:r>
              <a:rPr lang="sk-SK" sz="2800" b="1" dirty="0">
                <a:solidFill>
                  <a:srgbClr val="146AB5"/>
                </a:solidFill>
              </a:rPr>
              <a:t>zdieľanie, prezentovanie nápadov </a:t>
            </a:r>
          </a:p>
          <a:p>
            <a:pPr fontAlgn="base">
              <a:lnSpc>
                <a:spcPct val="150000"/>
              </a:lnSpc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 </a:t>
            </a:r>
          </a:p>
          <a:p>
            <a:pPr fontAlgn="base">
              <a:lnSpc>
                <a:spcPct val="200000"/>
              </a:lnSpc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86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43B7-BB86-56BB-E917-EAD52F42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F4B3B3A-223A-14D5-999A-70AA83B98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Čo náš čaká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96975A-51CE-9898-D359-32A1EFDFE89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F3CD36F-8047-D6B4-E3A0-F9A3F79326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1CB52716-0907-42EE-83B0-8A419C84153F}"/>
              </a:ext>
            </a:extLst>
          </p:cNvPr>
          <p:cNvSpPr/>
          <p:nvPr/>
        </p:nvSpPr>
        <p:spPr>
          <a:xfrm>
            <a:off x="668570" y="1494369"/>
            <a:ext cx="10854860" cy="3624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250000"/>
              </a:lnSpc>
              <a:buAutoNum type="arabicPeriod"/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Materiály k organizačným zmenám</a:t>
            </a:r>
          </a:p>
          <a:p>
            <a:pPr marL="457200" indent="-457200" fontAlgn="base">
              <a:lnSpc>
                <a:spcPct val="250000"/>
              </a:lnSpc>
              <a:buAutoNum type="arabicPeriod"/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Často kladené otázky</a:t>
            </a:r>
          </a:p>
          <a:p>
            <a:pPr fontAlgn="base">
              <a:lnSpc>
                <a:spcPct val="250000"/>
              </a:lnSpc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3.</a:t>
            </a:r>
            <a:r>
              <a:rPr lang="sk-SK" sz="2400" b="1" dirty="0">
                <a:solidFill>
                  <a:srgbClr val="000000"/>
                </a:solidFill>
                <a:latin typeface="Aptos"/>
                <a:ea typeface="Calibri"/>
                <a:cs typeface="Arial"/>
              </a:rPr>
              <a:t> </a:t>
            </a: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Príklad dobrej praxe z okresu Turčianske Teplice (Žilinský kraj)</a:t>
            </a:r>
          </a:p>
          <a:p>
            <a:pPr fontAlgn="base">
              <a:lnSpc>
                <a:spcPct val="250000"/>
              </a:lnSpc>
            </a:pPr>
            <a:r>
              <a:rPr lang="sk-SK" sz="24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4. Hľadanie príkladov dobrej praxe v Košickom kraji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D0AEF65A-C23A-427E-8DB1-48C060A2B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58" y="5149952"/>
            <a:ext cx="7018560" cy="11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0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95CF43B7-BB86-56BB-E917-EAD52F42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F4B3B3A-223A-14D5-999A-70AA83B98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Riadená diskusia - priestor na otázky, skúsenosti a výmenu názorov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96975A-51CE-9898-D359-32A1EFDFE89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F3CD36F-8047-D6B4-E3A0-F9A3F79326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A8E015C-1442-4A4C-9FCE-3DF17E50B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19" y="5465470"/>
            <a:ext cx="7984901" cy="114786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E2727FE-A6F1-453E-BAB1-07A2A1020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314" y="5693433"/>
            <a:ext cx="2281358" cy="881434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1CB52716-0907-42EE-83B0-8A419C84153F}"/>
              </a:ext>
            </a:extLst>
          </p:cNvPr>
          <p:cNvSpPr/>
          <p:nvPr/>
        </p:nvSpPr>
        <p:spPr>
          <a:xfrm>
            <a:off x="693863" y="1599755"/>
            <a:ext cx="11498137" cy="3013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fontAlgn="base">
              <a:lnSpc>
                <a:spcPct val="150000"/>
              </a:lnSpc>
            </a:pPr>
            <a:r>
              <a:rPr lang="sk-SK" sz="2800" b="1" dirty="0">
                <a:solidFill>
                  <a:srgbClr val="146AB5"/>
                </a:solidFill>
              </a:rPr>
              <a:t>Dvojice - zriaďovateľ spolu s riaditeľom </a:t>
            </a:r>
          </a:p>
          <a:p>
            <a:pPr fontAlgn="base">
              <a:lnSpc>
                <a:spcPct val="150000"/>
              </a:lnSpc>
            </a:pPr>
            <a:r>
              <a:rPr lang="sk-SK" sz="2800" i="1" dirty="0">
                <a:solidFill>
                  <a:srgbClr val="146AB5"/>
                </a:solidFill>
              </a:rPr>
              <a:t>Ako navrhujete riešiť situáciu vo svojej obci na základe vzájomnej spolupráce? </a:t>
            </a:r>
          </a:p>
          <a:p>
            <a:pPr fontAlgn="base">
              <a:lnSpc>
                <a:spcPct val="150000"/>
              </a:lnSpc>
            </a:pPr>
            <a:r>
              <a:rPr lang="sk-SK" sz="24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→</a:t>
            </a:r>
            <a:r>
              <a:rPr lang="sk-SK" sz="2800" b="1" dirty="0">
                <a:solidFill>
                  <a:srgbClr val="146AB5"/>
                </a:solidFill>
              </a:rPr>
              <a:t>Spoločné zdieľanie, prezentovanie nápadov </a:t>
            </a:r>
          </a:p>
          <a:p>
            <a:pPr fontAlgn="base">
              <a:lnSpc>
                <a:spcPct val="200000"/>
              </a:lnSpc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222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C04F7-D15F-CD8B-F792-F39AC5951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9A8CC2F6-9C3C-275E-6AA8-674AB41198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Čo sa nám podarilo v okrese Turčianske Teplice (Žilinský kraj)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6B361CA-FC44-AD61-D3C3-D148B490F077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719291B-3E2C-A4F0-4CBF-E53F980675A7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28B1F7F2-27BD-23B1-F82B-A5D20EEC7C23}"/>
              </a:ext>
            </a:extLst>
          </p:cNvPr>
          <p:cNvSpPr/>
          <p:nvPr/>
        </p:nvSpPr>
        <p:spPr>
          <a:xfrm>
            <a:off x="668570" y="1494369"/>
            <a:ext cx="10854860" cy="380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50000"/>
              </a:lnSpc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1.</a:t>
            </a:r>
            <a:r>
              <a:rPr lang="sk-SK" sz="1600" b="1" dirty="0">
                <a:solidFill>
                  <a:srgbClr val="000000"/>
                </a:solidFill>
                <a:latin typeface="Aptos"/>
                <a:ea typeface="Calibri"/>
                <a:cs typeface="Arial"/>
              </a:rPr>
              <a:t> 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Vzájomne prepojenie sa: RCPU, RÚŠS, </a:t>
            </a:r>
            <a:r>
              <a:rPr lang="sk-SK" sz="2000" dirty="0" err="1">
                <a:solidFill>
                  <a:srgbClr val="0055A1"/>
                </a:solidFill>
                <a:latin typeface="Arial"/>
                <a:ea typeface="Calibri"/>
                <a:cs typeface="Arial"/>
              </a:rPr>
              <a:t>MŠVVaM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 SR</a:t>
            </a:r>
          </a:p>
          <a:p>
            <a:pPr fontAlgn="base">
              <a:lnSpc>
                <a:spcPct val="250000"/>
              </a:lnSpc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2. Oboznámenie sa so situáciou v okrese Turčianske Teplice</a:t>
            </a:r>
          </a:p>
          <a:p>
            <a:pPr fontAlgn="base">
              <a:lnSpc>
                <a:spcPct val="250000"/>
              </a:lnSpc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3. Apríl - Spoločné stretnutie: RCPU, RÚŠS, </a:t>
            </a:r>
            <a:r>
              <a:rPr lang="sk-SK" sz="2000" dirty="0" err="1">
                <a:solidFill>
                  <a:srgbClr val="0055A1"/>
                </a:solidFill>
                <a:latin typeface="Arial"/>
                <a:ea typeface="Calibri"/>
                <a:cs typeface="Arial"/>
              </a:rPr>
              <a:t>MŠVVaM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 SR, riaditelia, starostovia, školské úrady</a:t>
            </a:r>
          </a:p>
          <a:p>
            <a:pPr fontAlgn="base">
              <a:lnSpc>
                <a:spcPct val="250000"/>
              </a:lnSpc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4. </a:t>
            </a:r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Do konca mája – stretnutie v komunite (škola, rodičia, školský úrad, starosta)</a:t>
            </a:r>
          </a:p>
          <a:p>
            <a:pPr fontAlgn="base">
              <a:lnSpc>
                <a:spcPct val="250000"/>
              </a:lnSpc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5</a:t>
            </a:r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. Jún – príklad dobrej praxe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7CDBC23C-0BFB-CB95-36B5-C941D71E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19" y="5465470"/>
            <a:ext cx="7984901" cy="1147864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7760A81E-E9E9-4873-C991-90271FCE9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406" y="5693433"/>
            <a:ext cx="2281358" cy="8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55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43B7-BB86-56BB-E917-EAD52F42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F4B3B3A-223A-14D5-999A-70AA83B98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ea typeface="Calibri"/>
              </a:rPr>
              <a:t>Výstup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96975A-51CE-9898-D359-32A1EFDFE89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F3CD36F-8047-D6B4-E3A0-F9A3F79326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0A8E015C-1442-4A4C-9FCE-3DF17E50B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19" y="5465470"/>
            <a:ext cx="7984901" cy="114786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E2727FE-A6F1-453E-BAB1-07A2A1020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314" y="5693433"/>
            <a:ext cx="2281358" cy="881434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1CB52716-0907-42EE-83B0-8A419C84153F}"/>
              </a:ext>
            </a:extLst>
          </p:cNvPr>
          <p:cNvSpPr/>
          <p:nvPr/>
        </p:nvSpPr>
        <p:spPr>
          <a:xfrm>
            <a:off x="668570" y="1263572"/>
            <a:ext cx="10854860" cy="5536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4 z 5 malotriedok si plánuje vytvoriť 5. ročník. (Malý Čepčín plánuje zatiaľ len 1. cyklus.)</a:t>
            </a:r>
          </a:p>
          <a:p>
            <a:pPr marL="342900" indent="-3429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Plnoorganizované školy (Horná Štubňa, Slovenské Pravno, Mošovce) nezorganizovali stretnutie + TR – nepoznáme plán, keď sa im zníži počet žiakov v 5. ročníku (Mošovce si vydýchnu, majú veľa žiakov).</a:t>
            </a:r>
          </a:p>
          <a:p>
            <a:pPr marL="342900" indent="-3429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Dubové si ponechá len 1. cyklus + stane sa </a:t>
            </a:r>
            <a:r>
              <a:rPr lang="sk-SK" sz="2000" dirty="0" err="1">
                <a:solidFill>
                  <a:srgbClr val="0055A1"/>
                </a:solidFill>
                <a:latin typeface="Arial"/>
                <a:ea typeface="Calibri"/>
                <a:cs typeface="Arial"/>
              </a:rPr>
              <a:t>elokovaným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 pracoviskom </a:t>
            </a:r>
            <a:r>
              <a:rPr lang="sk-SK" sz="2000" dirty="0" err="1">
                <a:solidFill>
                  <a:srgbClr val="0055A1"/>
                </a:solidFill>
                <a:latin typeface="Arial"/>
                <a:ea typeface="Calibri"/>
                <a:cs typeface="Arial"/>
              </a:rPr>
              <a:t>malotriedky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 v obci Diviaky (2 cykly).</a:t>
            </a:r>
          </a:p>
          <a:p>
            <a:pPr marL="342900" indent="-3429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V ostatných školách stav zostáva nezmenený – bez prípravy na organizačné zmeny</a:t>
            </a:r>
          </a:p>
          <a:p>
            <a:pPr marL="342900" indent="-3429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14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1781" y="2405932"/>
            <a:ext cx="10565762" cy="741046"/>
          </a:xfrm>
          <a:prstGeom prst="rect">
            <a:avLst/>
          </a:prstGeom>
        </p:spPr>
        <p:txBody>
          <a:bodyPr vert="horz" wrap="square" lIns="0" tIns="6931" rIns="0" bIns="0" rtlCol="0" anchor="t">
            <a:spAutoFit/>
          </a:bodyPr>
          <a:lstStyle/>
          <a:p>
            <a:pPr marL="7620" algn="ctr">
              <a:spcBef>
                <a:spcPts val="55"/>
              </a:spcBef>
            </a:pPr>
            <a:r>
              <a:rPr lang="sk-SK" sz="5300" spc="-6" dirty="0">
                <a:ea typeface="Calibri"/>
              </a:rPr>
              <a:t>Diskusia a otázky</a:t>
            </a:r>
            <a:endParaRPr lang="sk-SK" dirty="0"/>
          </a:p>
        </p:txBody>
      </p:sp>
      <p:sp>
        <p:nvSpPr>
          <p:cNvPr id="3" name="object 3"/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073419" y="3371818"/>
            <a:ext cx="3530657" cy="114364"/>
            <a:chOff x="7141143" y="6483027"/>
            <a:chExt cx="5822315" cy="188595"/>
          </a:xfrm>
        </p:grpSpPr>
        <p:sp>
          <p:nvSpPr>
            <p:cNvPr id="15" name="object 15"/>
            <p:cNvSpPr/>
            <p:nvPr/>
          </p:nvSpPr>
          <p:spPr>
            <a:xfrm>
              <a:off x="7141143" y="6483027"/>
              <a:ext cx="1941195" cy="188595"/>
            </a:xfrm>
            <a:custGeom>
              <a:avLst/>
              <a:gdLst/>
              <a:ahLst/>
              <a:cxnLst/>
              <a:rect l="l" t="t" r="r" b="b"/>
              <a:pathLst>
                <a:path w="1941195" h="188595">
                  <a:moveTo>
                    <a:pt x="1940600" y="0"/>
                  </a:moveTo>
                  <a:lnTo>
                    <a:pt x="0" y="0"/>
                  </a:lnTo>
                  <a:lnTo>
                    <a:pt x="0" y="188475"/>
                  </a:lnTo>
                  <a:lnTo>
                    <a:pt x="1940600" y="188475"/>
                  </a:lnTo>
                  <a:lnTo>
                    <a:pt x="194060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81744" y="6483027"/>
              <a:ext cx="1941195" cy="188595"/>
            </a:xfrm>
            <a:custGeom>
              <a:avLst/>
              <a:gdLst/>
              <a:ahLst/>
              <a:cxnLst/>
              <a:rect l="l" t="t" r="r" b="b"/>
              <a:pathLst>
                <a:path w="1941195" h="188595">
                  <a:moveTo>
                    <a:pt x="1940600" y="0"/>
                  </a:moveTo>
                  <a:lnTo>
                    <a:pt x="0" y="0"/>
                  </a:lnTo>
                  <a:lnTo>
                    <a:pt x="0" y="188475"/>
                  </a:lnTo>
                  <a:lnTo>
                    <a:pt x="1940600" y="188475"/>
                  </a:lnTo>
                  <a:lnTo>
                    <a:pt x="1940600" y="0"/>
                  </a:lnTo>
                  <a:close/>
                </a:path>
              </a:pathLst>
            </a:custGeom>
            <a:solidFill>
              <a:srgbClr val="0055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22355" y="6483027"/>
              <a:ext cx="1941195" cy="188595"/>
            </a:xfrm>
            <a:custGeom>
              <a:avLst/>
              <a:gdLst/>
              <a:ahLst/>
              <a:cxnLst/>
              <a:rect l="l" t="t" r="r" b="b"/>
              <a:pathLst>
                <a:path w="1941195" h="188595">
                  <a:moveTo>
                    <a:pt x="1940600" y="0"/>
                  </a:moveTo>
                  <a:lnTo>
                    <a:pt x="0" y="0"/>
                  </a:lnTo>
                  <a:lnTo>
                    <a:pt x="0" y="188475"/>
                  </a:lnTo>
                  <a:lnTo>
                    <a:pt x="1940600" y="188475"/>
                  </a:lnTo>
                  <a:lnTo>
                    <a:pt x="1940600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rázok 18">
            <a:extLst>
              <a:ext uri="{FF2B5EF4-FFF2-40B4-BE49-F238E27FC236}">
                <a16:creationId xmlns:a16="http://schemas.microsoft.com/office/drawing/2014/main" id="{EBF091B4-2E03-4CC7-9A4B-54772CB2A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19" y="5465470"/>
            <a:ext cx="7984901" cy="1147864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D33F80A3-A9FB-486E-9576-CB65B6997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406" y="5693433"/>
            <a:ext cx="2281358" cy="88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93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CD3DF425-42DE-EA26-F905-A43F652DD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193A3005-F788-78C9-27E8-215A8553D1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Riadená diskusia - priestor na otázky, skúsenosti a výmenu názorov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95E8BAF-6BBA-8C52-17E6-8288F07DEC1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E7E0B54-4E5B-E246-C57E-9013DD2D84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6ADCB6DE-1B78-7064-4BA0-E13BF70C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19" y="5465470"/>
            <a:ext cx="7984901" cy="114786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43A9C35-B7C9-2608-2F32-D50752997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314" y="5693433"/>
            <a:ext cx="2281358" cy="881434"/>
          </a:xfrm>
          <a:prstGeom prst="rect">
            <a:avLst/>
          </a:prstGeom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B241F748-4455-20CC-A84C-8539CF4363D2}"/>
              </a:ext>
            </a:extLst>
          </p:cNvPr>
          <p:cNvSpPr/>
          <p:nvPr/>
        </p:nvSpPr>
        <p:spPr>
          <a:xfrm>
            <a:off x="693863" y="1599755"/>
            <a:ext cx="11498137" cy="2366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fontAlgn="base">
              <a:lnSpc>
                <a:spcPct val="150000"/>
              </a:lnSpc>
            </a:pPr>
            <a:r>
              <a:rPr lang="sk-SK" sz="2800" b="1" dirty="0">
                <a:solidFill>
                  <a:srgbClr val="146AB5"/>
                </a:solidFill>
              </a:rPr>
              <a:t>Dvojice - zriaďovateľ spolu s riaditeľom </a:t>
            </a:r>
          </a:p>
          <a:p>
            <a:pPr fontAlgn="base">
              <a:lnSpc>
                <a:spcPct val="150000"/>
              </a:lnSpc>
            </a:pPr>
            <a:r>
              <a:rPr lang="sk-SK" sz="2800" i="1" dirty="0">
                <a:solidFill>
                  <a:srgbClr val="146AB5"/>
                </a:solidFill>
              </a:rPr>
              <a:t>Ako navrhujete riešiť situáciu vo svojej obci na základe vzájomnej spolupráce? </a:t>
            </a:r>
          </a:p>
          <a:p>
            <a:pPr fontAlgn="base">
              <a:lnSpc>
                <a:spcPct val="200000"/>
              </a:lnSpc>
            </a:pP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839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280" y="2474779"/>
            <a:ext cx="10565762" cy="741046"/>
          </a:xfrm>
          <a:prstGeom prst="rect">
            <a:avLst/>
          </a:prstGeom>
        </p:spPr>
        <p:txBody>
          <a:bodyPr vert="horz" wrap="square" lIns="0" tIns="6931" rIns="0" bIns="0" rtlCol="0" anchor="t">
            <a:spAutoFit/>
          </a:bodyPr>
          <a:lstStyle/>
          <a:p>
            <a:pPr marL="7620" algn="ctr">
              <a:spcBef>
                <a:spcPts val="55"/>
              </a:spcBef>
            </a:pPr>
            <a:r>
              <a:rPr lang="sk-SK" sz="5300" spc="-6" dirty="0">
                <a:ea typeface="Calibri"/>
              </a:rPr>
              <a:t>Diskusia a otázky</a:t>
            </a:r>
            <a:endParaRPr lang="sk-SK" dirty="0"/>
          </a:p>
        </p:txBody>
      </p:sp>
      <p:sp>
        <p:nvSpPr>
          <p:cNvPr id="3" name="object 3"/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926649" y="3418232"/>
            <a:ext cx="3530657" cy="114364"/>
            <a:chOff x="7141143" y="6483027"/>
            <a:chExt cx="5822315" cy="188595"/>
          </a:xfrm>
        </p:grpSpPr>
        <p:sp>
          <p:nvSpPr>
            <p:cNvPr id="15" name="object 15"/>
            <p:cNvSpPr/>
            <p:nvPr/>
          </p:nvSpPr>
          <p:spPr>
            <a:xfrm>
              <a:off x="7141143" y="6483027"/>
              <a:ext cx="1941195" cy="188595"/>
            </a:xfrm>
            <a:custGeom>
              <a:avLst/>
              <a:gdLst/>
              <a:ahLst/>
              <a:cxnLst/>
              <a:rect l="l" t="t" r="r" b="b"/>
              <a:pathLst>
                <a:path w="1941195" h="188595">
                  <a:moveTo>
                    <a:pt x="1940600" y="0"/>
                  </a:moveTo>
                  <a:lnTo>
                    <a:pt x="0" y="0"/>
                  </a:lnTo>
                  <a:lnTo>
                    <a:pt x="0" y="188475"/>
                  </a:lnTo>
                  <a:lnTo>
                    <a:pt x="1940600" y="188475"/>
                  </a:lnTo>
                  <a:lnTo>
                    <a:pt x="194060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81744" y="6483027"/>
              <a:ext cx="1941195" cy="188595"/>
            </a:xfrm>
            <a:custGeom>
              <a:avLst/>
              <a:gdLst/>
              <a:ahLst/>
              <a:cxnLst/>
              <a:rect l="l" t="t" r="r" b="b"/>
              <a:pathLst>
                <a:path w="1941195" h="188595">
                  <a:moveTo>
                    <a:pt x="1940600" y="0"/>
                  </a:moveTo>
                  <a:lnTo>
                    <a:pt x="0" y="0"/>
                  </a:lnTo>
                  <a:lnTo>
                    <a:pt x="0" y="188475"/>
                  </a:lnTo>
                  <a:lnTo>
                    <a:pt x="1940600" y="188475"/>
                  </a:lnTo>
                  <a:lnTo>
                    <a:pt x="1940600" y="0"/>
                  </a:lnTo>
                  <a:close/>
                </a:path>
              </a:pathLst>
            </a:custGeom>
            <a:solidFill>
              <a:srgbClr val="0055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022355" y="6483027"/>
              <a:ext cx="1941195" cy="188595"/>
            </a:xfrm>
            <a:custGeom>
              <a:avLst/>
              <a:gdLst/>
              <a:ahLst/>
              <a:cxnLst/>
              <a:rect l="l" t="t" r="r" b="b"/>
              <a:pathLst>
                <a:path w="1941195" h="188595">
                  <a:moveTo>
                    <a:pt x="1940600" y="0"/>
                  </a:moveTo>
                  <a:lnTo>
                    <a:pt x="0" y="0"/>
                  </a:lnTo>
                  <a:lnTo>
                    <a:pt x="0" y="188475"/>
                  </a:lnTo>
                  <a:lnTo>
                    <a:pt x="1940600" y="188475"/>
                  </a:lnTo>
                  <a:lnTo>
                    <a:pt x="1940600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rázok 9">
            <a:extLst>
              <a:ext uri="{FF2B5EF4-FFF2-40B4-BE49-F238E27FC236}">
                <a16:creationId xmlns:a16="http://schemas.microsoft.com/office/drawing/2014/main" id="{F7424103-41E4-44AF-B3DA-B05E0430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58" y="5149952"/>
            <a:ext cx="7018560" cy="1155283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E9FBCD4C-27D4-4AA6-84EC-B6D9E308FDA8}"/>
              </a:ext>
            </a:extLst>
          </p:cNvPr>
          <p:cNvSpPr txBox="1"/>
          <p:nvPr/>
        </p:nvSpPr>
        <p:spPr>
          <a:xfrm>
            <a:off x="4328632" y="3735003"/>
            <a:ext cx="302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maria.orlovska@minedu.sk</a:t>
            </a:r>
          </a:p>
        </p:txBody>
      </p:sp>
    </p:spTree>
    <p:extLst>
      <p:ext uri="{BB962C8B-B14F-4D97-AF65-F5344CB8AC3E}">
        <p14:creationId xmlns:p14="http://schemas.microsoft.com/office/powerpoint/2010/main" val="265952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43B7-BB86-56BB-E917-EAD52F42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F4B3B3A-223A-14D5-999A-70AA83B98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Organizačné zmeny v ZŠ v súvislosti s reformou – minedu.sk 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96975A-51CE-9898-D359-32A1EFDFE89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F3CD36F-8047-D6B4-E3A0-F9A3F79326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F55B51F-C3FD-400D-AB2C-40056533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815" y="5699124"/>
            <a:ext cx="2438740" cy="924054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3F645A17-CF91-4208-BDC6-69F23506B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86" y="1498671"/>
            <a:ext cx="3557977" cy="4152311"/>
          </a:xfrm>
          <a:prstGeom prst="rect">
            <a:avLst/>
          </a:prstGeom>
        </p:spPr>
      </p:pic>
      <p:sp>
        <p:nvSpPr>
          <p:cNvPr id="9" name="Šípka: doprava 8">
            <a:extLst>
              <a:ext uri="{FF2B5EF4-FFF2-40B4-BE49-F238E27FC236}">
                <a16:creationId xmlns:a16="http://schemas.microsoft.com/office/drawing/2014/main" id="{8D449185-1098-4271-AE81-EEEA255E88AF}"/>
              </a:ext>
            </a:extLst>
          </p:cNvPr>
          <p:cNvSpPr/>
          <p:nvPr/>
        </p:nvSpPr>
        <p:spPr>
          <a:xfrm flipH="1">
            <a:off x="3161014" y="3039565"/>
            <a:ext cx="1065229" cy="5279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A34349A3-A7C1-4C4E-B21E-3AFE156E5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894" y="1750251"/>
            <a:ext cx="7746678" cy="2313943"/>
          </a:xfrm>
          <a:prstGeom prst="rect">
            <a:avLst/>
          </a:prstGeom>
        </p:spPr>
      </p:pic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E9DA058E-A8E9-40C1-96D3-463C0451AC19}"/>
              </a:ext>
            </a:extLst>
          </p:cNvPr>
          <p:cNvSpPr/>
          <p:nvPr/>
        </p:nvSpPr>
        <p:spPr>
          <a:xfrm flipH="1">
            <a:off x="9981455" y="3237752"/>
            <a:ext cx="1065229" cy="5279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406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43B7-BB86-56BB-E917-EAD52F42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F4B3B3A-223A-14D5-999A-70AA83B98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Organizačné zmeny v ZŠ v súvislosti s reformou – minedu.sk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96975A-51CE-9898-D359-32A1EFDFE89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F3CD36F-8047-D6B4-E3A0-F9A3F79326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F55B51F-C3FD-400D-AB2C-40056533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815" y="5699124"/>
            <a:ext cx="2438740" cy="92405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6D3E2251-3CAE-43AE-AF6D-8C0A3DFEF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46" y="1660033"/>
            <a:ext cx="6540481" cy="3983747"/>
          </a:xfrm>
          <a:prstGeom prst="rect">
            <a:avLst/>
          </a:prstGeom>
        </p:spPr>
      </p:pic>
      <p:sp>
        <p:nvSpPr>
          <p:cNvPr id="11" name="Šípka: doprava 10">
            <a:extLst>
              <a:ext uri="{FF2B5EF4-FFF2-40B4-BE49-F238E27FC236}">
                <a16:creationId xmlns:a16="http://schemas.microsoft.com/office/drawing/2014/main" id="{E9DA058E-A8E9-40C1-96D3-463C0451AC19}"/>
              </a:ext>
            </a:extLst>
          </p:cNvPr>
          <p:cNvSpPr/>
          <p:nvPr/>
        </p:nvSpPr>
        <p:spPr>
          <a:xfrm flipH="1">
            <a:off x="5286907" y="1767052"/>
            <a:ext cx="1065229" cy="5279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43B7-BB86-56BB-E917-EAD52F42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F4B3B3A-223A-14D5-999A-70AA83B98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Organizačné zmeny v ZŠ v súvislosti s reformou – minedu.sk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96975A-51CE-9898-D359-32A1EFDFE89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F3CD36F-8047-D6B4-E3A0-F9A3F79326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F55B51F-C3FD-400D-AB2C-40056533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815" y="5699124"/>
            <a:ext cx="2438740" cy="924054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6C1DE3D8-D481-4D74-8B4C-C4428B7CB545}"/>
              </a:ext>
            </a:extLst>
          </p:cNvPr>
          <p:cNvSpPr txBox="1"/>
          <p:nvPr/>
        </p:nvSpPr>
        <p:spPr>
          <a:xfrm>
            <a:off x="693863" y="1649691"/>
            <a:ext cx="1029779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Hlavný dokument: Organizačné zmeny v ZŠ – Návrh postupu riešenia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Návod pre školy a zriaďovateľov, ako postupovať po výbere daného modelového riešenia.  </a:t>
            </a:r>
          </a:p>
          <a:p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Príloha č. 1: Tabuľka modelových riešení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Zhodnotenie pozitív a negatív každého riešenia po pracovno-právnej, organizačno-právnej, pedagogickej, priestorovej, finančnej a geografickej stránke.  </a:t>
            </a:r>
            <a:r>
              <a:rPr lang="en-US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Zozbierané informácie z terénu a roztriedené do jednotlivých oblastí.  </a:t>
            </a:r>
            <a:endParaRPr lang="en-US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endParaRPr lang="sk-SK" sz="2000" b="1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Príloha č. 2: SWOT analýzy pre každé modelové riešenie 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Výhody/nevýhody, príležitosti/riziká.  </a:t>
            </a:r>
            <a:r>
              <a:rPr lang="en-US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Zjednodušený prehľad na základe informácií z prílohy č.1.  </a:t>
            </a:r>
            <a:r>
              <a:rPr lang="en-US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Vizuálne prehľadné. </a:t>
            </a:r>
            <a:endParaRPr lang="en-US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33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43B7-BB86-56BB-E917-EAD52F42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F4B3B3A-223A-14D5-999A-70AA83B98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Organizačné zmeny v ZŠ v súvislosti s reformou – minedu.sk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96975A-51CE-9898-D359-32A1EFDFE89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F3CD36F-8047-D6B4-E3A0-F9A3F79326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F55B51F-C3FD-400D-AB2C-40056533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815" y="5699124"/>
            <a:ext cx="2438740" cy="924054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6C1DE3D8-D481-4D74-8B4C-C4428B7CB545}"/>
              </a:ext>
            </a:extLst>
          </p:cNvPr>
          <p:cNvSpPr txBox="1"/>
          <p:nvPr/>
        </p:nvSpPr>
        <p:spPr>
          <a:xfrm>
            <a:off x="693863" y="1649691"/>
            <a:ext cx="102977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len 1. cyklus 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- neplnorganizovaná škola zruší 4. ročník  </a:t>
            </a:r>
            <a:r>
              <a:rPr lang="en-US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​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1. aj 2. cyklus 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- neplnoorganizovaná škola vytvorí 5. ročník </a:t>
            </a:r>
            <a:r>
              <a:rPr lang="en-US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​</a:t>
            </a: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elokované pracovisko 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- neplnoorganizovaná škola sa stane elokovaným pracoviskom inej plnoorganizovanej školy </a:t>
            </a:r>
            <a:r>
              <a:rPr lang="en-US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Školský klaster 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zatiaľ </a:t>
            </a:r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neumožňujeme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, nakoľko je potrebná jeho špecifikácia v zákone č. 596/2003 a v zákone č. 597/2003. ​</a:t>
            </a:r>
          </a:p>
          <a:p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82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43B7-BB86-56BB-E917-EAD52F42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F4B3B3A-223A-14D5-999A-70AA83B98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Organizačné zmeny v ZŠ v súvislosti s reformou – minedu.sk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96975A-51CE-9898-D359-32A1EFDFE89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F3CD36F-8047-D6B4-E3A0-F9A3F79326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F55B51F-C3FD-400D-AB2C-40056533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815" y="5699124"/>
            <a:ext cx="2438740" cy="924054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6C1DE3D8-D481-4D74-8B4C-C4428B7CB545}"/>
              </a:ext>
            </a:extLst>
          </p:cNvPr>
          <p:cNvSpPr txBox="1"/>
          <p:nvPr/>
        </p:nvSpPr>
        <p:spPr>
          <a:xfrm>
            <a:off x="693863" y="1649691"/>
            <a:ext cx="1029779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Pred výberom vhodného modelového riešenia organizačných zmien </a:t>
            </a:r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si škola so zriaďovateľom pomenuje svoje očakávania aj vlastné možnosti 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a porovná ich s možnosťami uvedenými prílohe č. 1 a v prílohe č. 2. </a:t>
            </a:r>
            <a:r>
              <a:rPr lang="en-US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​</a:t>
            </a: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Dôkladne </a:t>
            </a:r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zvážia všetky riziká, ktorých riešenie by bolo nad ich sily, zdroje a možnosti. 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Následne si škola spolu so zriaďovateľom </a:t>
            </a:r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zvolí jedno z modelových riešení </a:t>
            </a:r>
            <a:r>
              <a:rPr lang="sk-SK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a riadi sa uvedeným postupom v hlavnom dokumente. </a:t>
            </a:r>
            <a:r>
              <a:rPr lang="en-US" sz="2000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​</a:t>
            </a:r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  <a:p>
            <a:pPr marL="342900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Školy budú financované tak, ako doteraz cez normatívny príspevok. </a:t>
            </a:r>
            <a:r>
              <a:rPr lang="en-US" sz="2000" b="1" dirty="0">
                <a:solidFill>
                  <a:srgbClr val="0055A1"/>
                </a:solidFill>
                <a:latin typeface="Arial"/>
                <a:ea typeface="Calibri"/>
                <a:cs typeface="Arial"/>
              </a:rPr>
              <a:t>​</a:t>
            </a:r>
          </a:p>
          <a:p>
            <a:endParaRPr lang="sk-SK" sz="2000" dirty="0">
              <a:solidFill>
                <a:srgbClr val="0055A1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105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43B7-BB86-56BB-E917-EAD52F428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6F4B3B3A-223A-14D5-999A-70AA83B985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Často kladené otázky – vzdelavanie21.sk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B96975A-51CE-9898-D359-32A1EFDFE899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F3CD36F-8047-D6B4-E3A0-F9A3F7932682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F55B51F-C3FD-400D-AB2C-40056533D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815" y="5699124"/>
            <a:ext cx="2438740" cy="924054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92A00882-ABA9-41C0-9172-BDAD78196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63" y="1802524"/>
            <a:ext cx="10009905" cy="2917685"/>
          </a:xfrm>
          <a:prstGeom prst="rect">
            <a:avLst/>
          </a:prstGeom>
        </p:spPr>
      </p:pic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B1F421F1-FB5C-4F56-A54C-C9A85382D862}"/>
              </a:ext>
            </a:extLst>
          </p:cNvPr>
          <p:cNvSpPr/>
          <p:nvPr/>
        </p:nvSpPr>
        <p:spPr>
          <a:xfrm flipH="1">
            <a:off x="6795195" y="3336393"/>
            <a:ext cx="1065229" cy="5279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: doprava 9">
            <a:extLst>
              <a:ext uri="{FF2B5EF4-FFF2-40B4-BE49-F238E27FC236}">
                <a16:creationId xmlns:a16="http://schemas.microsoft.com/office/drawing/2014/main" id="{46963FBA-5E09-41E4-924F-95ACDDDEA107}"/>
              </a:ext>
            </a:extLst>
          </p:cNvPr>
          <p:cNvSpPr/>
          <p:nvPr/>
        </p:nvSpPr>
        <p:spPr>
          <a:xfrm rot="16200000" flipH="1">
            <a:off x="5059051" y="1847881"/>
            <a:ext cx="1065229" cy="52790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288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163F5-95A4-7747-06F5-E59D37369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6DD5536-42CD-E84D-02A4-C6FD7B71C2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863" y="836726"/>
            <a:ext cx="10504995" cy="37671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620">
              <a:lnSpc>
                <a:spcPct val="100000"/>
              </a:lnSpc>
              <a:spcBef>
                <a:spcPts val="56"/>
              </a:spcBef>
              <a:tabLst>
                <a:tab pos="5481771" algn="l"/>
              </a:tabLst>
            </a:pPr>
            <a:r>
              <a:rPr lang="sk-SK" sz="2400" dirty="0">
                <a:solidFill>
                  <a:srgbClr val="146AB5"/>
                </a:solidFill>
              </a:rPr>
              <a:t>Často kladené otázky – vzdelavanie21.sk</a:t>
            </a:r>
            <a:endParaRPr lang="sk-SK" sz="240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A6E81E6-E838-A99F-BA95-856578EA2DF2}"/>
              </a:ext>
            </a:extLst>
          </p:cNvPr>
          <p:cNvSpPr/>
          <p:nvPr/>
        </p:nvSpPr>
        <p:spPr>
          <a:xfrm>
            <a:off x="428" y="6743227"/>
            <a:ext cx="12191144" cy="114364"/>
          </a:xfrm>
          <a:custGeom>
            <a:avLst/>
            <a:gdLst/>
            <a:ahLst/>
            <a:cxnLst/>
            <a:rect l="l" t="t" r="r" b="b"/>
            <a:pathLst>
              <a:path w="20104100" h="188595">
                <a:moveTo>
                  <a:pt x="20104099" y="0"/>
                </a:moveTo>
                <a:lnTo>
                  <a:pt x="0" y="0"/>
                </a:lnTo>
                <a:lnTo>
                  <a:pt x="0" y="188475"/>
                </a:lnTo>
                <a:lnTo>
                  <a:pt x="20104099" y="188475"/>
                </a:lnTo>
                <a:lnTo>
                  <a:pt x="20104099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ABFDDC5-4B81-66DA-78CB-F310BCB2D137}"/>
              </a:ext>
            </a:extLst>
          </p:cNvPr>
          <p:cNvSpPr/>
          <p:nvPr/>
        </p:nvSpPr>
        <p:spPr>
          <a:xfrm>
            <a:off x="428" y="0"/>
            <a:ext cx="114364" cy="1498671"/>
          </a:xfrm>
          <a:custGeom>
            <a:avLst/>
            <a:gdLst/>
            <a:ahLst/>
            <a:cxnLst/>
            <a:rect l="l" t="t" r="r" b="b"/>
            <a:pathLst>
              <a:path w="188595" h="2471420">
                <a:moveTo>
                  <a:pt x="188475" y="0"/>
                </a:moveTo>
                <a:lnTo>
                  <a:pt x="0" y="0"/>
                </a:lnTo>
                <a:lnTo>
                  <a:pt x="0" y="2471128"/>
                </a:lnTo>
                <a:lnTo>
                  <a:pt x="188475" y="2471128"/>
                </a:lnTo>
                <a:lnTo>
                  <a:pt x="188475" y="0"/>
                </a:lnTo>
                <a:close/>
              </a:path>
            </a:pathLst>
          </a:custGeom>
          <a:solidFill>
            <a:srgbClr val="ED1D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6EF263A3-7B16-3771-C664-8B6BA7404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815" y="5699124"/>
            <a:ext cx="2438740" cy="924054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9D70E6CF-B552-7A7A-3B7B-CE1DFA2FEA5A}"/>
              </a:ext>
            </a:extLst>
          </p:cNvPr>
          <p:cNvSpPr txBox="1"/>
          <p:nvPr/>
        </p:nvSpPr>
        <p:spPr>
          <a:xfrm>
            <a:off x="1034143" y="1529744"/>
            <a:ext cx="10164715" cy="3280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425"/>
              </a:lnSpc>
              <a:buNone/>
            </a:pPr>
            <a:r>
              <a:rPr lang="sk-SK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Kvalifikovanosť učiteľov na 1. stupni pre vyučovanie v 5. ročníku bude uznaná – bude to platiť aj pre riaditeľa, ak v súčasnosti spĺňa kvalifikačné predpoklady s vyštudovaným učiteľstvom pre 1. stupeň?</a:t>
            </a:r>
            <a:r>
              <a:rPr lang="sk-SK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  </a:t>
            </a:r>
          </a:p>
          <a:p>
            <a:pPr algn="l" rtl="0" fontAlgn="base">
              <a:lnSpc>
                <a:spcPts val="1575"/>
              </a:lnSpc>
              <a:buFont typeface="Arial" panose="020B0604020202020204" pitchFamily="34" charset="0"/>
              <a:buChar char="•"/>
            </a:pPr>
            <a:r>
              <a:rPr lang="sk-SK" sz="18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Áno. Pre riaditeľov a riaditeľky, ktorí sú pedagogickými zamestnancami platia podľa vyhlášky (Vyhláška MŠVVaŠ SR č. 173/2023 Z. z.) rovnaké kvalifikačné predpoklady ako pre iných pedagogických zamestnancov.  </a:t>
            </a:r>
          </a:p>
          <a:p>
            <a:pPr algn="l" rtl="0" fontAlgn="base">
              <a:lnSpc>
                <a:spcPts val="1575"/>
              </a:lnSpc>
              <a:buFont typeface="Arial" panose="020B0604020202020204" pitchFamily="34" charset="0"/>
              <a:buChar char="•"/>
            </a:pPr>
            <a:endParaRPr lang="sk-SK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425"/>
              </a:lnSpc>
              <a:buNone/>
            </a:pPr>
            <a:r>
              <a:rPr lang="sk-SK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Ako bude uznaná kvalifikovanosť učiteľov v 2. cykle?</a:t>
            </a:r>
            <a:r>
              <a:rPr lang="sk-SK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  </a:t>
            </a:r>
            <a:endParaRPr lang="sk-S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1575"/>
              </a:lnSpc>
              <a:buFont typeface="Arial" panose="020B0604020202020204" pitchFamily="34" charset="0"/>
              <a:buChar char="•"/>
            </a:pPr>
            <a:r>
              <a:rPr lang="sk-SK" sz="18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2. cyklus je podľa štátneho vzdelávacieho programu súčasťou 1. stupňa vzdelávania. Avšak, kvôli zabezpečeniu lepšieho prechodu na 2. stupeň ZŠ, je odporúčané, aby sa na vyučovaní v 2. cykle rovnomerne podieľali učitelia pre 1. stupeň aj 2. stupeň základnej školy. V druhom cykle sú kvalifikovaní PZ, ktorí spĺňajú kvalifikačné predpoklady pre prvý a druhý stupeň základnej školy</a:t>
            </a:r>
            <a:r>
              <a:rPr lang="sk-SK" sz="1800" b="0" i="0" u="none" strike="noStrike" dirty="0">
                <a:solidFill>
                  <a:srgbClr val="CC3366"/>
                </a:solidFill>
                <a:effectLst/>
                <a:latin typeface="Source Sans Pro" panose="020B0503030403020204" pitchFamily="34" charset="0"/>
                <a:hlinkClick r:id="rId3"/>
              </a:rPr>
              <a:t> podľa vyhlášky TU</a:t>
            </a:r>
            <a:r>
              <a:rPr lang="sk-SK" sz="18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.  </a:t>
            </a:r>
          </a:p>
          <a:p>
            <a:pPr algn="l" rtl="0" fontAlgn="base">
              <a:lnSpc>
                <a:spcPts val="1575"/>
              </a:lnSpc>
              <a:buFont typeface="Arial" panose="020B0604020202020204" pitchFamily="34" charset="0"/>
              <a:buChar char="•"/>
            </a:pPr>
            <a:endParaRPr lang="sk-SK" dirty="0">
              <a:solidFill>
                <a:srgbClr val="333333"/>
              </a:solidFill>
              <a:latin typeface="Segoe UI" panose="020B0502040204020203" pitchFamily="34" charset="0"/>
            </a:endParaRPr>
          </a:p>
          <a:p>
            <a:pPr fontAlgn="base">
              <a:lnSpc>
                <a:spcPts val="1575"/>
              </a:lnSpc>
              <a:buFont typeface="Arial" panose="020B0604020202020204" pitchFamily="34" charset="0"/>
              <a:buChar char="•"/>
            </a:pPr>
            <a:r>
              <a:rPr lang="sk-SK" b="1" dirty="0"/>
              <a:t>173/2023 Z. z.</a:t>
            </a:r>
          </a:p>
          <a:p>
            <a:pPr fontAlgn="base">
              <a:lnSpc>
                <a:spcPts val="1575"/>
              </a:lnSpc>
            </a:pPr>
            <a:r>
              <a:rPr lang="sk-SK" b="1" dirty="0"/>
              <a:t>VYHLÁŠKA o kvalifikačných predpokladoch pedagogických zamestnancov a odborných zamestnancov</a:t>
            </a:r>
            <a:endParaRPr lang="sk-SK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7877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5BA9877969004DB034A4B7DF054E2B" ma:contentTypeVersion="13" ma:contentTypeDescription="Umožňuje vytvoriť nový dokument." ma:contentTypeScope="" ma:versionID="3f3e0eeb9597e6894431c337cbd4eee6">
  <xsd:schema xmlns:xsd="http://www.w3.org/2001/XMLSchema" xmlns:xs="http://www.w3.org/2001/XMLSchema" xmlns:p="http://schemas.microsoft.com/office/2006/metadata/properties" xmlns:ns2="3e5f8907-99fd-4aa8-8eba-c37b083ad208" xmlns:ns3="5faf049b-21fa-429b-b0d6-38b916a16a30" targetNamespace="http://schemas.microsoft.com/office/2006/metadata/properties" ma:root="true" ma:fieldsID="d39bb0438d3c915fd78511b0f40e5cb1" ns2:_="" ns3:_="">
    <xsd:import namespace="3e5f8907-99fd-4aa8-8eba-c37b083ad208"/>
    <xsd:import namespace="5faf049b-21fa-429b-b0d6-38b916a16a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f8907-99fd-4aa8-8eba-c37b083ad2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f049b-21fa-429b-b0d6-38b916a16a3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f904460-e3e1-416c-8482-2219b922be43}" ma:internalName="TaxCatchAll" ma:showField="CatchAllData" ma:web="5faf049b-21fa-429b-b0d6-38b916a16a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5f8907-99fd-4aa8-8eba-c37b083ad208">
      <Terms xmlns="http://schemas.microsoft.com/office/infopath/2007/PartnerControls"/>
    </lcf76f155ced4ddcb4097134ff3c332f>
    <TaxCatchAll xmlns="5faf049b-21fa-429b-b0d6-38b916a16a30" xsi:nil="true"/>
  </documentManagement>
</p:properties>
</file>

<file path=customXml/itemProps1.xml><?xml version="1.0" encoding="utf-8"?>
<ds:datastoreItem xmlns:ds="http://schemas.openxmlformats.org/officeDocument/2006/customXml" ds:itemID="{70123C0F-058E-4A78-8C54-5B9E99EA3C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D4B1BE-CDE3-4BB2-B5EA-C1B6A32180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5f8907-99fd-4aa8-8eba-c37b083ad208"/>
    <ds:schemaRef ds:uri="5faf049b-21fa-429b-b0d6-38b916a16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A5029E-0C23-4818-9694-D2C6305850B0}">
  <ds:schemaRefs>
    <ds:schemaRef ds:uri="http://schemas.microsoft.com/office/2006/documentManagement/types"/>
    <ds:schemaRef ds:uri="3e5f8907-99fd-4aa8-8eba-c37b083ad208"/>
    <ds:schemaRef ds:uri="http://schemas.openxmlformats.org/package/2006/metadata/core-properties"/>
    <ds:schemaRef ds:uri="http://purl.org/dc/terms/"/>
    <ds:schemaRef ds:uri="5faf049b-21fa-429b-b0d6-38b916a16a30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1312</Words>
  <Application>Microsoft Office PowerPoint</Application>
  <PresentationFormat>Širokouhlá</PresentationFormat>
  <Paragraphs>151</Paragraphs>
  <Slides>25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25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Segoe UI</vt:lpstr>
      <vt:lpstr>Source Sans Pro</vt:lpstr>
      <vt:lpstr>Motív balíka Office</vt:lpstr>
      <vt:lpstr>Motív Office</vt:lpstr>
      <vt:lpstr> Príklady dobrej praxe  pre (ne)plnoorganizované školy  pri zavádzaní kurikulárnej reformy – prechod na cykly    20.8.2025 Košice </vt:lpstr>
      <vt:lpstr>Čo náš čaká</vt:lpstr>
      <vt:lpstr>Organizačné zmeny v ZŠ v súvislosti s reformou – minedu.sk </vt:lpstr>
      <vt:lpstr>Organizačné zmeny v ZŠ v súvislosti s reformou – minedu.sk</vt:lpstr>
      <vt:lpstr>Organizačné zmeny v ZŠ v súvislosti s reformou – minedu.sk</vt:lpstr>
      <vt:lpstr>Organizačné zmeny v ZŠ v súvislosti s reformou – minedu.sk</vt:lpstr>
      <vt:lpstr>Organizačné zmeny v ZŠ v súvislosti s reformou – minedu.sk</vt:lpstr>
      <vt:lpstr>Často kladené otázky – vzdelavanie21.sk</vt:lpstr>
      <vt:lpstr>Často kladené otázky – vzdelavanie21.sk</vt:lpstr>
      <vt:lpstr>Organizačné zmeny</vt:lpstr>
      <vt:lpstr>INÉ OTÁZKY</vt:lpstr>
      <vt:lpstr>INÉ OTÁZKY – ideálne cez RÚŠS</vt:lpstr>
      <vt:lpstr>Diskusia a otázky</vt:lpstr>
      <vt:lpstr>Čo sa nám podarilo v okrese Turčianske Teplice (Žilinský kraj)</vt:lpstr>
      <vt:lpstr>Aktuálna situácia neplnoorganizovaných škôl v okrese TR</vt:lpstr>
      <vt:lpstr>Prezentácia programu PowerPoint</vt:lpstr>
      <vt:lpstr>Prezentácia programu PowerPoint</vt:lpstr>
      <vt:lpstr>Odporúčania pre zriaďovateľov a školské úrady</vt:lpstr>
      <vt:lpstr>Riadená diskusia - priestor na otázky, skúsenosti a výmenu názorov</vt:lpstr>
      <vt:lpstr>Riadená diskusia - priestor na otázky, skúsenosti a výmenu názorov</vt:lpstr>
      <vt:lpstr>Čo sa nám podarilo v okrese Turčianske Teplice (Žilinský kraj)</vt:lpstr>
      <vt:lpstr>Výstup</vt:lpstr>
      <vt:lpstr>Diskusia a otázky</vt:lpstr>
      <vt:lpstr>Riadená diskusia - priestor na otázky, skúsenosti a výmenu názorov</vt:lpstr>
      <vt:lpstr>Diskusia a 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Blusková Denisa</dc:creator>
  <cp:lastModifiedBy>Martin Kotlár</cp:lastModifiedBy>
  <cp:revision>575</cp:revision>
  <dcterms:created xsi:type="dcterms:W3CDTF">2023-12-14T07:45:56Z</dcterms:created>
  <dcterms:modified xsi:type="dcterms:W3CDTF">2025-08-20T05:33:57Z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0x010100515BA9877969004DB034A4B7DF054E2B</vt:lpwstr>
  </property>
  <property fmtid="{D5CDD505-2E9C-101B-9397-08002B2CF9AE}" pid="3" name="MediaServiceImageTags">
    <vt:lpwstr/>
  </property>
</Properties>
</file>